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6" r:id="rId2"/>
    <p:sldId id="257" r:id="rId3"/>
    <p:sldId id="267" r:id="rId4"/>
    <p:sldId id="268" r:id="rId5"/>
    <p:sldId id="269" r:id="rId6"/>
    <p:sldId id="258" r:id="rId7"/>
    <p:sldId id="260" r:id="rId8"/>
    <p:sldId id="270" r:id="rId9"/>
    <p:sldId id="261" r:id="rId10"/>
    <p:sldId id="271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Овал 22"/>
          <p:cNvSpPr/>
          <p:nvPr/>
        </p:nvSpPr>
        <p:spPr>
          <a:xfrm>
            <a:off x="7236296" y="4293096"/>
            <a:ext cx="1224136" cy="50405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508104" y="4221088"/>
            <a:ext cx="1368152" cy="50405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699792" y="4149080"/>
            <a:ext cx="2664296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23528" y="4149080"/>
            <a:ext cx="2376264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868144" y="2276872"/>
            <a:ext cx="2376264" cy="86409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403648" y="2204864"/>
            <a:ext cx="2376264" cy="10081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347864" y="548680"/>
            <a:ext cx="2664296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4677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Табыштар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err="1" smtClean="0">
                <a:solidFill>
                  <a:schemeClr val="bg1"/>
                </a:solidFill>
                <a:latin typeface="Calibri"/>
                <a:cs typeface="Calibri"/>
              </a:rPr>
              <a:t>Ӱнд</a:t>
            </a:r>
            <a:r>
              <a:rPr lang="en-US" b="1" dirty="0" smtClean="0">
                <a:solidFill>
                  <a:schemeClr val="bg1"/>
                </a:solidFill>
                <a:latin typeface="Calibri"/>
                <a:cs typeface="Calibri"/>
              </a:rPr>
              <a:t>ÿ</a:t>
            </a:r>
            <a:r>
              <a:rPr lang="ru-RU" dirty="0" smtClean="0">
                <a:latin typeface="Calibri"/>
                <a:cs typeface="Calibri"/>
              </a:rPr>
              <a:t>                                        </a:t>
            </a:r>
            <a:r>
              <a:rPr lang="ru-RU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Calibri"/>
                <a:cs typeface="Calibri"/>
              </a:rPr>
              <a:t>туйук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212976"/>
            <a:ext cx="8496944" cy="280831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Эрин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йилер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эрин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йилбес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тунгак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ÿ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нг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ÿ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699792" y="1556792"/>
            <a:ext cx="864096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16200000" flipH="1">
            <a:off x="5832140" y="1376772"/>
            <a:ext cx="936104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17" idx="3"/>
          </p:cNvCxnSpPr>
          <p:nvPr/>
        </p:nvCxnSpPr>
        <p:spPr>
          <a:xfrm rot="5400000">
            <a:off x="1395817" y="3145181"/>
            <a:ext cx="435666" cy="2759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17" idx="5"/>
          </p:cNvCxnSpPr>
          <p:nvPr/>
        </p:nvCxnSpPr>
        <p:spPr>
          <a:xfrm rot="16200000" flipH="1">
            <a:off x="3532097" y="2965161"/>
            <a:ext cx="435666" cy="6360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7524328" y="3789040"/>
            <a:ext cx="576064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5868144" y="3645024"/>
            <a:ext cx="576064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5" descr="00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714500" cy="250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2"/>
          <p:cNvSpPr>
            <a:spLocks noChangeArrowheads="1"/>
          </p:cNvSpPr>
          <p:nvPr/>
        </p:nvSpPr>
        <p:spPr bwMode="auto">
          <a:xfrm>
            <a:off x="1979613" y="692150"/>
            <a:ext cx="61896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/>
              <a:t>Мен </a:t>
            </a:r>
            <a:r>
              <a:rPr lang="ru-RU" sz="3200" b="1" dirty="0" err="1" smtClean="0"/>
              <a:t>урокто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иштегем</a:t>
            </a:r>
            <a:r>
              <a:rPr lang="ru-RU" sz="3200" b="1" dirty="0" smtClean="0"/>
              <a:t>, </a:t>
            </a:r>
            <a:r>
              <a:rPr lang="en-US" sz="3200" b="1" dirty="0" smtClean="0"/>
              <a:t>ÿ</a:t>
            </a:r>
            <a:r>
              <a:rPr lang="ru-RU" sz="3200" b="1" dirty="0" err="1" smtClean="0"/>
              <a:t>зе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о</a:t>
            </a:r>
            <a:r>
              <a:rPr lang="ru-RU" sz="3200" b="1" dirty="0" err="1" smtClean="0">
                <a:cs typeface="Times New Roman"/>
              </a:rPr>
              <a:t>ҥдогом, </a:t>
            </a:r>
            <a:r>
              <a:rPr lang="ru-RU" sz="3200" b="1" dirty="0" smtClean="0">
                <a:cs typeface="Times New Roman"/>
              </a:rPr>
              <a:t>к</a:t>
            </a:r>
            <a:r>
              <a:rPr lang="en-US" sz="3200" b="1" dirty="0" smtClean="0"/>
              <a:t>ö</a:t>
            </a:r>
            <a:r>
              <a:rPr lang="ru-RU" sz="3200" b="1" dirty="0" err="1" smtClean="0"/>
              <a:t>пти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билип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алдым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  <p:sp>
        <p:nvSpPr>
          <p:cNvPr id="17411" name="Прямоугольник 3"/>
          <p:cNvSpPr>
            <a:spLocks noChangeArrowheads="1"/>
          </p:cNvSpPr>
          <p:nvPr/>
        </p:nvSpPr>
        <p:spPr bwMode="auto">
          <a:xfrm>
            <a:off x="1835150" y="2636838"/>
            <a:ext cx="6985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 smtClean="0"/>
              <a:t>Мен </a:t>
            </a:r>
            <a:r>
              <a:rPr lang="ru-RU" sz="3200" b="1" dirty="0" err="1" smtClean="0"/>
              <a:t>урокто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оно</a:t>
            </a:r>
            <a:r>
              <a:rPr lang="ru-RU" sz="3200" b="1" dirty="0" err="1" smtClean="0">
                <a:cs typeface="Times New Roman"/>
              </a:rPr>
              <a:t>ҥ</a:t>
            </a:r>
            <a:r>
              <a:rPr lang="ru-RU" sz="3200" b="1" dirty="0" smtClean="0">
                <a:cs typeface="Times New Roman"/>
              </a:rPr>
              <a:t> </a:t>
            </a:r>
            <a:r>
              <a:rPr lang="en-US" sz="3200" b="1" dirty="0" smtClean="0"/>
              <a:t>j</a:t>
            </a:r>
            <a:r>
              <a:rPr lang="ru-RU" sz="3200" b="1" dirty="0" err="1" smtClean="0"/>
              <a:t>акшы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иштеер</a:t>
            </a:r>
            <a:r>
              <a:rPr lang="ru-RU" sz="3200" b="1" dirty="0" smtClean="0"/>
              <a:t>  </a:t>
            </a:r>
            <a:r>
              <a:rPr lang="ru-RU" sz="3200" b="1" dirty="0" err="1" smtClean="0"/>
              <a:t>аргам</a:t>
            </a:r>
            <a:r>
              <a:rPr lang="ru-RU" sz="3200" b="1" dirty="0" smtClean="0"/>
              <a:t> бар. </a:t>
            </a:r>
            <a:r>
              <a:rPr lang="en-US" sz="3200" b="1" dirty="0" smtClean="0">
                <a:cs typeface="Calibri"/>
              </a:rPr>
              <a:t>J</a:t>
            </a:r>
            <a:r>
              <a:rPr lang="ru-RU" sz="3200" b="1" dirty="0" smtClean="0">
                <a:cs typeface="Calibri"/>
              </a:rPr>
              <a:t>е </a:t>
            </a:r>
            <a:r>
              <a:rPr lang="ru-RU" sz="3200" b="1" dirty="0" err="1" smtClean="0">
                <a:cs typeface="Calibri"/>
              </a:rPr>
              <a:t>бир</a:t>
            </a:r>
            <a:r>
              <a:rPr lang="ru-RU" sz="3200" b="1" dirty="0" smtClean="0">
                <a:cs typeface="Calibri"/>
              </a:rPr>
              <a:t> </a:t>
            </a:r>
            <a:r>
              <a:rPr lang="ru-RU" sz="3200" b="1" dirty="0" err="1" smtClean="0">
                <a:cs typeface="Calibri"/>
              </a:rPr>
              <a:t>эмеш</a:t>
            </a:r>
            <a:r>
              <a:rPr lang="ru-RU" sz="3200" b="1" dirty="0" smtClean="0">
                <a:cs typeface="Calibri"/>
              </a:rPr>
              <a:t> </a:t>
            </a:r>
            <a:r>
              <a:rPr lang="ru-RU" sz="3200" b="1" dirty="0" err="1" smtClean="0">
                <a:cs typeface="Calibri"/>
              </a:rPr>
              <a:t>о</a:t>
            </a:r>
            <a:r>
              <a:rPr lang="ru-RU" sz="3200" b="1" dirty="0" err="1" smtClean="0">
                <a:cs typeface="Times New Roman"/>
              </a:rPr>
              <a:t>ҥдободым</a:t>
            </a:r>
            <a:endParaRPr lang="ru-RU" sz="3200" b="1" dirty="0"/>
          </a:p>
        </p:txBody>
      </p:sp>
      <p:sp>
        <p:nvSpPr>
          <p:cNvPr id="17412" name="Прямоугольник 4"/>
          <p:cNvSpPr>
            <a:spLocks noChangeArrowheads="1"/>
          </p:cNvSpPr>
          <p:nvPr/>
        </p:nvSpPr>
        <p:spPr bwMode="auto">
          <a:xfrm>
            <a:off x="1835150" y="4724400"/>
            <a:ext cx="662463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 err="1" smtClean="0"/>
              <a:t>Меге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урокто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иштеерге</a:t>
            </a:r>
            <a:r>
              <a:rPr lang="ru-RU" sz="3200" b="1" dirty="0" smtClean="0"/>
              <a:t> к</a:t>
            </a:r>
            <a:r>
              <a:rPr lang="en-US" sz="3200" b="1" dirty="0" smtClean="0"/>
              <a:t>ÿ</a:t>
            </a:r>
            <a:r>
              <a:rPr lang="ru-RU" sz="3200" b="1" dirty="0" smtClean="0"/>
              <a:t>ч </a:t>
            </a:r>
            <a:r>
              <a:rPr lang="ru-RU" sz="3200" b="1" dirty="0" err="1" smtClean="0"/>
              <a:t>болгон</a:t>
            </a:r>
            <a:r>
              <a:rPr lang="ru-RU" sz="3200" b="1" dirty="0" smtClean="0"/>
              <a:t>. </a:t>
            </a:r>
            <a:r>
              <a:rPr lang="ru-RU" sz="3200" b="1" dirty="0" err="1" smtClean="0"/>
              <a:t>Меге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болуш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керек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  <p:pic>
        <p:nvPicPr>
          <p:cNvPr id="17413" name="Picture 2" descr="http://cs303903.userapi.com/v303903776/2a16/SblIaBPg63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692150"/>
            <a:ext cx="1439862" cy="134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4" descr="http://obzhora.net/uploads/posts/2012-03/1330994804_yablok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3452" t="2666" r="5501" b="5762"/>
          <a:stretch>
            <a:fillRect/>
          </a:stretch>
        </p:blipFill>
        <p:spPr bwMode="auto">
          <a:xfrm>
            <a:off x="250825" y="4292600"/>
            <a:ext cx="1620838" cy="15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6" descr="http://www.md.all.biz/img/md/catalog/113276.jpe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9E8ED"/>
              </a:clrFrom>
              <a:clrTo>
                <a:srgbClr val="E9E8ED">
                  <a:alpha val="0"/>
                </a:srgbClr>
              </a:clrTo>
            </a:clrChange>
          </a:blip>
          <a:srcRect l="12041" t="7701" r="18195" b="6303"/>
          <a:stretch>
            <a:fillRect/>
          </a:stretch>
        </p:blipFill>
        <p:spPr bwMode="auto">
          <a:xfrm>
            <a:off x="468313" y="2389188"/>
            <a:ext cx="1366837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764704"/>
            <a:ext cx="8183880" cy="1656184"/>
          </a:xfrm>
        </p:spPr>
        <p:txBody>
          <a:bodyPr>
            <a:normAutofit/>
          </a:bodyPr>
          <a:lstStyle/>
          <a:p>
            <a:r>
              <a:rPr lang="en-US" sz="7200" dirty="0" smtClean="0"/>
              <a:t>J</a:t>
            </a:r>
            <a:r>
              <a:rPr lang="ru-RU" sz="7200" dirty="0" err="1" smtClean="0"/>
              <a:t>аан</a:t>
            </a:r>
            <a:r>
              <a:rPr lang="ru-RU" sz="7200" dirty="0" smtClean="0"/>
              <a:t> </a:t>
            </a:r>
            <a:r>
              <a:rPr lang="ru-RU" sz="7200" dirty="0" err="1" smtClean="0"/>
              <a:t>быйан</a:t>
            </a:r>
            <a:r>
              <a:rPr lang="ru-RU" sz="7200" dirty="0" smtClean="0"/>
              <a:t>!!!</a:t>
            </a:r>
            <a:endParaRPr lang="ru-RU" sz="7200" dirty="0"/>
          </a:p>
        </p:txBody>
      </p:sp>
      <p:pic>
        <p:nvPicPr>
          <p:cNvPr id="4" name="Picture 4" descr="D:\клипарты\животные\76205057_large_0_5a2e7_c211b13f_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276872"/>
            <a:ext cx="3140869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02920" y="6525344"/>
            <a:ext cx="8183880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8000" dirty="0" err="1" smtClean="0"/>
              <a:t>Пис.мо</a:t>
            </a:r>
            <a:r>
              <a:rPr lang="ru-RU" sz="8000" dirty="0" smtClean="0"/>
              <a:t> </a:t>
            </a:r>
            <a:r>
              <a:rPr lang="ru-RU" sz="8000" dirty="0" err="1" smtClean="0"/>
              <a:t>Календар</a:t>
            </a:r>
            <a:r>
              <a:rPr lang="ru-RU" sz="8000" dirty="0" smtClean="0"/>
              <a:t>. </a:t>
            </a:r>
            <a:r>
              <a:rPr lang="ru-RU" sz="8000" dirty="0" err="1" smtClean="0"/>
              <a:t>Почтал.он</a:t>
            </a:r>
            <a:endParaRPr lang="ru-RU" sz="8000" dirty="0" smtClean="0"/>
          </a:p>
          <a:p>
            <a:endParaRPr lang="ru-RU" dirty="0"/>
          </a:p>
        </p:txBody>
      </p:sp>
      <p:pic>
        <p:nvPicPr>
          <p:cNvPr id="4" name="Picture 6" descr="http://s50.radikal.ru/i128/1010/e9/57547a3b44e9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1327" b="48544"/>
          <a:stretch>
            <a:fillRect/>
          </a:stretch>
        </p:blipFill>
        <p:spPr bwMode="auto">
          <a:xfrm>
            <a:off x="6156176" y="4005064"/>
            <a:ext cx="2535833" cy="2263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elen\Desktop\ель\2011-11-05_2341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163" y="0"/>
            <a:ext cx="92043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1 класс\02. Уроки письма 2015\70-71. Буква ь\55\Слайд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42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568115" flipV="1">
            <a:off x="6711950" y="3582988"/>
            <a:ext cx="2135187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6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165 -0.226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" y="-11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649 -0.22618 C -0.22587 -0.19658 -0.23507 -0.16675 -0.24496 -0.13668 C -0.25486 -0.10662 -0.26632 -0.07517 -0.27621 -0.0451 C -0.28611 -0.01504 -0.2993 0.02197 -0.30451 0.04417 C -0.30972 0.06637 -0.30833 0.07747 -0.30764 0.08811 C -0.30694 0.09875 -0.30312 0.10175 -0.30017 0.108 C -0.29722 0.11424 -0.29635 0.12141 -0.28958 0.12581 C -0.28281 0.1302 -0.27049 0.13506 -0.25989 0.13367 C -0.2493 0.13228 -0.23489 0.12881 -0.22552 0.11794 C -0.21614 0.10707 -0.20937 0.08718 -0.20312 0.06822 C -0.19687 0.04926 -0.19062 0.0222 -0.18819 0.00462 C -0.18576 -0.01295 -0.18489 -0.02637 -0.18819 -0.03724 C -0.19149 -0.04811 -0.19965 -0.05713 -0.20764 -0.06106 C -0.21562 -0.06499 -0.22708 -0.06268 -0.23594 -0.06106 C -0.24479 -0.05944 -0.25417 -0.05713 -0.26128 -0.05111 C -0.2684 -0.0451 -0.27378 -0.03516 -0.27917 -0.02521 " pathEditMode="relative" rAng="0" ptsTypes="aaaaaaaaaaaaaaaA">
                                      <p:cBhvr>
                                        <p:cTn id="8" dur="5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4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1 класс\02. Уроки письма 2015\70-71. Буква ь\55\Слайд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0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966215" flipV="1">
            <a:off x="6292850" y="3048000"/>
            <a:ext cx="2135188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95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2431 -0.226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-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3 -0.22618 C -0.23246 -0.19427 -0.24045 -0.16235 -0.2526 -0.12489 C -0.26475 -0.08742 -0.28663 -0.03701 -0.29739 -0.00162 C -0.30816 0.03376 -0.31788 0.0666 -0.31684 0.08788 C -0.3158 0.10915 -0.30173 0.12026 -0.29132 0.12581 C -0.2809 0.13136 -0.26528 0.12766 -0.25416 0.12164 C -0.24305 0.11563 -0.23333 0.10545 -0.2243 0.08996 C -0.21528 0.07446 -0.20486 0.04717 -0.20035 0.02821 C -0.19583 0.00925 -0.19739 -0.0111 -0.19739 -0.02336 C -0.19739 -0.03562 -0.19791 -0.03863 -0.20035 -0.04533 C -0.20278 -0.05204 -0.20816 -0.05944 -0.21232 -0.06314 C -0.21649 -0.06684 -0.22205 -0.06684 -0.22569 -0.06707 C -0.22934 -0.0673 -0.23316 -0.06777 -0.23472 -0.06522 C -0.23628 -0.06268 -0.23594 -0.05458 -0.23472 -0.05135 C -0.2335 -0.04811 -0.2309 -0.04626 -0.22725 -0.04533 C -0.22361 -0.04441 -0.21753 -0.04464 -0.21232 -0.04533 C -0.20712 -0.04603 -0.20208 -0.04672 -0.19583 -0.04926 C -0.18958 -0.05181 -0.18194 -0.0569 -0.175 -0.06129 C -0.16805 -0.06568 -0.15885 -0.07216 -0.15416 -0.07517 " pathEditMode="relative" rAng="0" ptsTypes="aaaaaaaaaaaaaaaaaaA">
                                      <p:cBhvr>
                                        <p:cTn id="10" dur="50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57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309320"/>
            <a:ext cx="8183880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/>
            <a:r>
              <a:rPr lang="ru-RU" sz="8000" b="1" dirty="0" smtClean="0"/>
              <a:t>Письмо, </a:t>
            </a:r>
            <a:r>
              <a:rPr lang="ru-RU" sz="8000" b="1" dirty="0" err="1" smtClean="0"/>
              <a:t>лагерьде</a:t>
            </a:r>
            <a:r>
              <a:rPr lang="ru-RU" sz="8000" b="1" dirty="0" smtClean="0"/>
              <a:t>, </a:t>
            </a:r>
            <a:r>
              <a:rPr lang="ru-RU" sz="8000" b="1" dirty="0" smtClean="0"/>
              <a:t>                            </a:t>
            </a:r>
            <a:r>
              <a:rPr lang="ru-RU" sz="8000" b="1" dirty="0" err="1" smtClean="0"/>
              <a:t>Букварьда</a:t>
            </a:r>
            <a:r>
              <a:rPr lang="ru-RU" sz="8000" dirty="0" smtClean="0"/>
              <a:t>.</a:t>
            </a:r>
          </a:p>
          <a:p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Нол., шкаф., рол., тол., буквар.да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8" descr="http://img0.liveinternet.ru/images/attach/c/8/102/38/102038438_ki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89040"/>
            <a:ext cx="3489325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8000" b="1" dirty="0" err="1" smtClean="0"/>
              <a:t>Нол</a:t>
            </a:r>
            <a:r>
              <a:rPr lang="ru-RU" sz="8000" b="1" dirty="0" smtClean="0"/>
              <a:t>., шкаф., рол., тол., </a:t>
            </a:r>
            <a:r>
              <a:rPr lang="ru-RU" sz="8000" b="1" dirty="0" err="1" smtClean="0"/>
              <a:t>буквар.да</a:t>
            </a:r>
            <a:endParaRPr lang="ru-RU" sz="8000" dirty="0" smtClean="0"/>
          </a:p>
          <a:p>
            <a:endParaRPr lang="ru-RU" dirty="0"/>
          </a:p>
        </p:txBody>
      </p:sp>
      <p:pic>
        <p:nvPicPr>
          <p:cNvPr id="4" name="Picture 6" descr="http://be4e.ru/wp-content/uploads/2011/09/ko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3798888"/>
            <a:ext cx="2406650" cy="305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453336"/>
            <a:ext cx="818388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/>
              <a:t>Нол</a:t>
            </a:r>
            <a:r>
              <a:rPr lang="ru-RU" sz="8000" b="1" dirty="0" smtClean="0">
                <a:solidFill>
                  <a:srgbClr val="FF0000"/>
                </a:solidFill>
              </a:rPr>
              <a:t>ь</a:t>
            </a:r>
            <a:r>
              <a:rPr lang="ru-RU" sz="8000" b="1" dirty="0" smtClean="0"/>
              <a:t>, шкаф, рол</a:t>
            </a:r>
            <a:r>
              <a:rPr lang="ru-RU" sz="8000" b="1" dirty="0" smtClean="0">
                <a:solidFill>
                  <a:srgbClr val="FF0000"/>
                </a:solidFill>
              </a:rPr>
              <a:t>ь</a:t>
            </a:r>
            <a:r>
              <a:rPr lang="ru-RU" sz="8000" b="1" dirty="0" smtClean="0"/>
              <a:t>, тол</a:t>
            </a:r>
            <a:r>
              <a:rPr lang="ru-RU" sz="8000" b="1" dirty="0" smtClean="0">
                <a:solidFill>
                  <a:srgbClr val="FF0000"/>
                </a:solidFill>
              </a:rPr>
              <a:t>ь</a:t>
            </a:r>
            <a:r>
              <a:rPr lang="ru-RU" sz="8000" b="1" dirty="0" smtClean="0"/>
              <a:t>, </a:t>
            </a:r>
            <a:r>
              <a:rPr lang="ru-RU" sz="8000" b="1" dirty="0" err="1" smtClean="0"/>
              <a:t>буквар</a:t>
            </a:r>
            <a:r>
              <a:rPr lang="ru-RU" sz="8000" b="1" dirty="0" err="1" smtClean="0">
                <a:solidFill>
                  <a:srgbClr val="FF0000"/>
                </a:solidFill>
              </a:rPr>
              <a:t>ь</a:t>
            </a:r>
            <a:r>
              <a:rPr lang="ru-RU" sz="8000" b="1" dirty="0" err="1" smtClean="0"/>
              <a:t>да</a:t>
            </a:r>
            <a:endParaRPr lang="ru-RU" sz="8000" dirty="0" smtClean="0"/>
          </a:p>
          <a:p>
            <a:endParaRPr lang="ru-RU" dirty="0"/>
          </a:p>
        </p:txBody>
      </p:sp>
      <p:pic>
        <p:nvPicPr>
          <p:cNvPr id="4" name="Picture 7" descr="D:\клипарты\день учителя 1 сент\bb2e1bd86d2d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3861048"/>
            <a:ext cx="2263775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556792"/>
            <a:ext cx="8183880" cy="4608512"/>
          </a:xfrm>
        </p:spPr>
        <p:txBody>
          <a:bodyPr>
            <a:normAutofit/>
          </a:bodyPr>
          <a:lstStyle/>
          <a:p>
            <a:pPr algn="r"/>
            <a:r>
              <a:rPr lang="ru-RU" sz="6600" dirty="0" err="1" smtClean="0">
                <a:solidFill>
                  <a:srgbClr val="0070C0"/>
                </a:solidFill>
              </a:rPr>
              <a:t>Писмо</a:t>
            </a:r>
            <a:r>
              <a:rPr lang="ru-RU" sz="6600" dirty="0" smtClean="0">
                <a:solidFill>
                  <a:srgbClr val="0070C0"/>
                </a:solidFill>
              </a:rPr>
              <a:t>, </a:t>
            </a:r>
            <a:r>
              <a:rPr lang="ru-RU" sz="6600" dirty="0" err="1" smtClean="0">
                <a:solidFill>
                  <a:srgbClr val="0070C0"/>
                </a:solidFill>
              </a:rPr>
              <a:t>почталон</a:t>
            </a:r>
            <a:r>
              <a:rPr lang="ru-RU" sz="6600" dirty="0" smtClean="0">
                <a:solidFill>
                  <a:srgbClr val="0070C0"/>
                </a:solidFill>
              </a:rPr>
              <a:t>, </a:t>
            </a:r>
            <a:r>
              <a:rPr lang="ru-RU" sz="6600" dirty="0" err="1" smtClean="0">
                <a:solidFill>
                  <a:srgbClr val="0070C0"/>
                </a:solidFill>
              </a:rPr>
              <a:t>дурук</a:t>
            </a:r>
            <a:r>
              <a:rPr lang="ru-RU" sz="6600" dirty="0" smtClean="0">
                <a:solidFill>
                  <a:srgbClr val="0070C0"/>
                </a:solidFill>
              </a:rPr>
              <a:t>, </a:t>
            </a:r>
            <a:r>
              <a:rPr lang="ru-RU" sz="6600" dirty="0" err="1" smtClean="0">
                <a:solidFill>
                  <a:srgbClr val="0070C0"/>
                </a:solidFill>
              </a:rPr>
              <a:t>пичик</a:t>
            </a:r>
            <a:r>
              <a:rPr lang="ru-RU" sz="6600" dirty="0" smtClean="0">
                <a:solidFill>
                  <a:srgbClr val="0070C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02644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J</a:t>
            </a:r>
            <a:r>
              <a:rPr lang="ru-RU" sz="4800" dirty="0" err="1" smtClean="0"/>
              <a:t>астыраларын</a:t>
            </a:r>
            <a:r>
              <a:rPr lang="ru-RU" sz="4800" dirty="0" smtClean="0"/>
              <a:t> тап</a:t>
            </a:r>
            <a:endParaRPr lang="ru-RU" sz="4800" dirty="0"/>
          </a:p>
        </p:txBody>
      </p:sp>
      <p:pic>
        <p:nvPicPr>
          <p:cNvPr id="4" name="Picture 4" descr="D:\клипарты\ГНОМЫ\4355980-thum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2160588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</TotalTime>
  <Words>106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                          Табыштар    Ӱндÿ                                        туйук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Писмо, почталон, дурук, пичик. </vt:lpstr>
      <vt:lpstr>Слайд 10</vt:lpstr>
      <vt:lpstr>Jаан быйан!!!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Табыштар    Ӱндÿ                                        туйук</dc:title>
  <dc:creator>1</dc:creator>
  <cp:lastModifiedBy>1</cp:lastModifiedBy>
  <cp:revision>4</cp:revision>
  <dcterms:created xsi:type="dcterms:W3CDTF">2018-02-04T14:52:35Z</dcterms:created>
  <dcterms:modified xsi:type="dcterms:W3CDTF">2018-02-04T15:24:01Z</dcterms:modified>
</cp:coreProperties>
</file>