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80" autoAdjust="0"/>
    <p:restoredTop sz="94599" autoAdjust="0"/>
  </p:normalViewPr>
  <p:slideViewPr>
    <p:cSldViewPr>
      <p:cViewPr varScale="1">
        <p:scale>
          <a:sx n="79" d="100"/>
          <a:sy n="79" d="100"/>
        </p:scale>
        <p:origin x="-90" y="-61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-206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4.xml"/><Relationship Id="rId5" Type="http://schemas.openxmlformats.org/officeDocument/2006/relationships/slide" Target="../slides/slide7.xml"/><Relationship Id="rId4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61B3C-2324-4DA7-AE9F-F209890034D2}" type="doc">
      <dgm:prSet loTypeId="urn:microsoft.com/office/officeart/2005/8/layout/radial1" loCatId="relationship" qsTypeId="urn:microsoft.com/office/officeart/2005/8/quickstyle/3d9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59A5688-AF4B-4FA1-B0C0-FF55ACB47EE8}">
      <dgm:prSet phldrT="[Текст]" custT="1"/>
      <dgm:spPr/>
      <dgm:t>
        <a:bodyPr/>
        <a:lstStyle/>
        <a:p>
          <a:r>
            <a:rPr lang="ru-RU" sz="1500" dirty="0" smtClean="0"/>
            <a:t>Магистраль</a:t>
          </a:r>
          <a:endParaRPr lang="ru-RU" sz="1500" dirty="0"/>
        </a:p>
      </dgm:t>
    </dgm:pt>
    <dgm:pt modelId="{5930DC65-95C6-4FFC-8EC6-67AC8A86B9AD}" type="parTrans" cxnId="{292DF623-77B7-4431-BCA4-F07412A47C33}">
      <dgm:prSet/>
      <dgm:spPr/>
      <dgm:t>
        <a:bodyPr/>
        <a:lstStyle/>
        <a:p>
          <a:endParaRPr lang="ru-RU"/>
        </a:p>
      </dgm:t>
    </dgm:pt>
    <dgm:pt modelId="{C717E189-FFA3-45F5-AFBD-CB2A1957C17E}" type="sibTrans" cxnId="{292DF623-77B7-4431-BCA4-F07412A47C33}">
      <dgm:prSet/>
      <dgm:spPr/>
      <dgm:t>
        <a:bodyPr/>
        <a:lstStyle/>
        <a:p>
          <a:endParaRPr lang="ru-RU"/>
        </a:p>
      </dgm:t>
    </dgm:pt>
    <dgm:pt modelId="{2169B572-80FE-4999-B388-F0903B1B3E9C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Оперативная память</a:t>
          </a:r>
          <a:endParaRPr lang="ru-RU" dirty="0"/>
        </a:p>
      </dgm:t>
    </dgm:pt>
    <dgm:pt modelId="{FF79225F-EFAA-4019-809B-0A7EDA524320}" type="parTrans" cxnId="{623C2D99-A808-4BC4-BE84-FCAB41BEE23C}">
      <dgm:prSet/>
      <dgm:spPr/>
      <dgm:t>
        <a:bodyPr/>
        <a:lstStyle/>
        <a:p>
          <a:endParaRPr lang="ru-RU"/>
        </a:p>
      </dgm:t>
    </dgm:pt>
    <dgm:pt modelId="{913292B2-51E7-4E84-A3BB-DEF7C448BB3E}" type="sibTrans" cxnId="{623C2D99-A808-4BC4-BE84-FCAB41BEE23C}">
      <dgm:prSet/>
      <dgm:spPr/>
      <dgm:t>
        <a:bodyPr/>
        <a:lstStyle/>
        <a:p>
          <a:endParaRPr lang="ru-RU"/>
        </a:p>
      </dgm:t>
    </dgm:pt>
    <dgm:pt modelId="{03D579E1-8312-41EE-869D-1C38F3F679CF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Устройство ввода</a:t>
          </a:r>
          <a:endParaRPr lang="ru-RU" dirty="0" smtClean="0"/>
        </a:p>
      </dgm:t>
    </dgm:pt>
    <dgm:pt modelId="{C04C4460-E749-4624-AD6C-491CB1E11289}" type="parTrans" cxnId="{59F8378C-8567-43CD-8632-748CD772442D}">
      <dgm:prSet/>
      <dgm:spPr/>
      <dgm:t>
        <a:bodyPr/>
        <a:lstStyle/>
        <a:p>
          <a:endParaRPr lang="ru-RU"/>
        </a:p>
      </dgm:t>
    </dgm:pt>
    <dgm:pt modelId="{8DB90D56-EB82-4EB5-8CAB-2174A4D32621}" type="sibTrans" cxnId="{59F8378C-8567-43CD-8632-748CD772442D}">
      <dgm:prSet/>
      <dgm:spPr/>
      <dgm:t>
        <a:bodyPr/>
        <a:lstStyle/>
        <a:p>
          <a:endParaRPr lang="ru-RU"/>
        </a:p>
      </dgm:t>
    </dgm:pt>
    <dgm:pt modelId="{BF254C07-9BB0-43EC-881A-309A7E4A7E9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Долговременная память</a:t>
          </a:r>
          <a:endParaRPr lang="ru-RU" dirty="0" smtClean="0"/>
        </a:p>
        <a:p>
          <a:endParaRPr lang="ru-RU" dirty="0"/>
        </a:p>
      </dgm:t>
    </dgm:pt>
    <dgm:pt modelId="{368AEAA9-E23D-4391-9F2B-7400C22F7277}" type="parTrans" cxnId="{ABD02A2F-8CD9-4082-A695-72F3CE9D468A}">
      <dgm:prSet/>
      <dgm:spPr/>
      <dgm:t>
        <a:bodyPr/>
        <a:lstStyle/>
        <a:p>
          <a:endParaRPr lang="ru-RU"/>
        </a:p>
      </dgm:t>
    </dgm:pt>
    <dgm:pt modelId="{B860D653-F677-451E-AE59-651BB27C0DFB}" type="sibTrans" cxnId="{ABD02A2F-8CD9-4082-A695-72F3CE9D468A}">
      <dgm:prSet/>
      <dgm:spPr/>
      <dgm:t>
        <a:bodyPr/>
        <a:lstStyle/>
        <a:p>
          <a:endParaRPr lang="ru-RU"/>
        </a:p>
      </dgm:t>
    </dgm:pt>
    <dgm:pt modelId="{F3E06EA9-EC8C-47DE-B1D1-5D21817A51E2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Процессор</a:t>
          </a:r>
          <a:endParaRPr lang="ru-RU" dirty="0"/>
        </a:p>
      </dgm:t>
    </dgm:pt>
    <dgm:pt modelId="{764A8733-8944-49E1-9DE5-1D0094BB78E3}" type="sibTrans" cxnId="{96FB0047-8E19-4742-86C2-E9C6A95A81A6}">
      <dgm:prSet/>
      <dgm:spPr/>
      <dgm:t>
        <a:bodyPr/>
        <a:lstStyle/>
        <a:p>
          <a:endParaRPr lang="ru-RU"/>
        </a:p>
      </dgm:t>
    </dgm:pt>
    <dgm:pt modelId="{D93CC19D-228F-474A-8ABB-F717BEB3AE12}" type="parTrans" cxnId="{96FB0047-8E19-4742-86C2-E9C6A95A81A6}">
      <dgm:prSet/>
      <dgm:spPr/>
      <dgm:t>
        <a:bodyPr/>
        <a:lstStyle/>
        <a:p>
          <a:endParaRPr lang="ru-RU"/>
        </a:p>
      </dgm:t>
    </dgm:pt>
    <dgm:pt modelId="{EE696E08-0BB0-49A7-90EF-4D0DE51D83DE}">
      <dgm:prSet phldrT="[Текст]"/>
      <dgm:spPr/>
    </dgm:pt>
    <dgm:pt modelId="{29EB06F0-021D-4222-BFDD-BB676794E83A}" type="parTrans" cxnId="{8C749677-76F1-4AD7-B0F7-F2A519E80020}">
      <dgm:prSet/>
      <dgm:spPr/>
      <dgm:t>
        <a:bodyPr/>
        <a:lstStyle/>
        <a:p>
          <a:endParaRPr lang="ru-RU"/>
        </a:p>
      </dgm:t>
    </dgm:pt>
    <dgm:pt modelId="{1AD256A4-0BBD-400A-9F3D-5BF136D49CE5}" type="sibTrans" cxnId="{8C749677-76F1-4AD7-B0F7-F2A519E80020}">
      <dgm:prSet/>
      <dgm:spPr/>
      <dgm:t>
        <a:bodyPr/>
        <a:lstStyle/>
        <a:p>
          <a:endParaRPr lang="ru-RU"/>
        </a:p>
      </dgm:t>
    </dgm:pt>
    <dgm:pt modelId="{973DBEA0-1DB7-4DDE-90D0-C8C571833670}">
      <dgm:prSet phldrT="[Текст]"/>
      <dgm:spPr/>
    </dgm:pt>
    <dgm:pt modelId="{6F51F51A-8805-4C69-86D5-B9BB25698194}" type="parTrans" cxnId="{539F2EC7-6CE1-4198-9D83-883A9B35253A}">
      <dgm:prSet/>
      <dgm:spPr/>
      <dgm:t>
        <a:bodyPr/>
        <a:lstStyle/>
        <a:p>
          <a:endParaRPr lang="ru-RU"/>
        </a:p>
      </dgm:t>
    </dgm:pt>
    <dgm:pt modelId="{424152A5-2E24-459A-A675-388519B7F950}" type="sibTrans" cxnId="{539F2EC7-6CE1-4198-9D83-883A9B35253A}">
      <dgm:prSet/>
      <dgm:spPr/>
      <dgm:t>
        <a:bodyPr/>
        <a:lstStyle/>
        <a:p>
          <a:endParaRPr lang="ru-RU"/>
        </a:p>
      </dgm:t>
    </dgm:pt>
    <dgm:pt modelId="{1FC2D9B8-A906-410C-A12D-38ABB835E28A}">
      <dgm:prSet phldrT="[Текст]"/>
      <dgm:spPr/>
    </dgm:pt>
    <dgm:pt modelId="{9357FBC7-EE66-4B6D-8C42-A59947F51260}" type="parTrans" cxnId="{9E1E186C-DCFA-4C85-B273-553EF2646C7E}">
      <dgm:prSet/>
      <dgm:spPr/>
      <dgm:t>
        <a:bodyPr/>
        <a:lstStyle/>
        <a:p>
          <a:endParaRPr lang="ru-RU"/>
        </a:p>
      </dgm:t>
    </dgm:pt>
    <dgm:pt modelId="{D89D5E33-022B-4E5D-ACC7-694625159F58}" type="sibTrans" cxnId="{9E1E186C-DCFA-4C85-B273-553EF2646C7E}">
      <dgm:prSet/>
      <dgm:spPr/>
      <dgm:t>
        <a:bodyPr/>
        <a:lstStyle/>
        <a:p>
          <a:endParaRPr lang="ru-RU"/>
        </a:p>
      </dgm:t>
    </dgm:pt>
    <dgm:pt modelId="{8A553A8B-9AEE-4A94-B3A3-C4C4156A483A}">
      <dgm:prSet phldrT="[Текст]"/>
      <dgm:spPr/>
    </dgm:pt>
    <dgm:pt modelId="{F000B2AC-4C7A-49BD-82F9-BDD69BEC560B}" type="parTrans" cxnId="{D15DF762-9592-4583-981B-54227B9CF942}">
      <dgm:prSet/>
      <dgm:spPr/>
      <dgm:t>
        <a:bodyPr/>
        <a:lstStyle/>
        <a:p>
          <a:endParaRPr lang="ru-RU"/>
        </a:p>
      </dgm:t>
    </dgm:pt>
    <dgm:pt modelId="{3AAFB767-0C80-4CEC-9ADE-C6F6B0B2C651}" type="sibTrans" cxnId="{D15DF762-9592-4583-981B-54227B9CF942}">
      <dgm:prSet/>
      <dgm:spPr/>
      <dgm:t>
        <a:bodyPr/>
        <a:lstStyle/>
        <a:p>
          <a:endParaRPr lang="ru-RU"/>
        </a:p>
      </dgm:t>
    </dgm:pt>
    <dgm:pt modelId="{FE849C14-530A-492D-BFA1-467F5AA4E305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Устройство вывода</a:t>
          </a:r>
          <a:endParaRPr lang="ru-RU" dirty="0" smtClean="0"/>
        </a:p>
        <a:p>
          <a:endParaRPr lang="ru-RU" dirty="0"/>
        </a:p>
      </dgm:t>
    </dgm:pt>
    <dgm:pt modelId="{09008E54-4F11-413D-B6F6-FD5FDCFC42D7}" type="parTrans" cxnId="{91D81CC0-EA2E-4A23-B746-26932853FCD5}">
      <dgm:prSet/>
      <dgm:spPr/>
      <dgm:t>
        <a:bodyPr/>
        <a:lstStyle/>
        <a:p>
          <a:endParaRPr lang="ru-RU"/>
        </a:p>
      </dgm:t>
    </dgm:pt>
    <dgm:pt modelId="{937664C6-9571-46E1-AFA6-E79785BCDC2D}" type="sibTrans" cxnId="{91D81CC0-EA2E-4A23-B746-26932853FCD5}">
      <dgm:prSet/>
      <dgm:spPr/>
      <dgm:t>
        <a:bodyPr/>
        <a:lstStyle/>
        <a:p>
          <a:endParaRPr lang="ru-RU"/>
        </a:p>
      </dgm:t>
    </dgm:pt>
    <dgm:pt modelId="{B110FB21-DFF8-4203-BD8E-2AFAA0816258}" type="pres">
      <dgm:prSet presAssocID="{04A61B3C-2324-4DA7-AE9F-F209890034D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FEC51B-1AE1-4EE1-8711-CFA6934D311B}" type="pres">
      <dgm:prSet presAssocID="{A59A5688-AF4B-4FA1-B0C0-FF55ACB47EE8}" presName="centerShape" presStyleLbl="node0" presStyleIdx="0" presStyleCnt="1"/>
      <dgm:spPr/>
      <dgm:t>
        <a:bodyPr/>
        <a:lstStyle/>
        <a:p>
          <a:endParaRPr lang="ru-RU"/>
        </a:p>
      </dgm:t>
    </dgm:pt>
    <dgm:pt modelId="{773F21D1-92E5-42CC-854A-1170D1379C3C}" type="pres">
      <dgm:prSet presAssocID="{FF79225F-EFAA-4019-809B-0A7EDA524320}" presName="Name9" presStyleLbl="parChTrans1D2" presStyleIdx="0" presStyleCnt="5"/>
      <dgm:spPr/>
    </dgm:pt>
    <dgm:pt modelId="{BD5F5A5A-8BED-4D62-9DDC-21BAD087AFFF}" type="pres">
      <dgm:prSet presAssocID="{FF79225F-EFAA-4019-809B-0A7EDA524320}" presName="connTx" presStyleLbl="parChTrans1D2" presStyleIdx="0" presStyleCnt="5"/>
      <dgm:spPr/>
    </dgm:pt>
    <dgm:pt modelId="{47CBD27C-5269-447E-84BC-11112F74E2D8}" type="pres">
      <dgm:prSet presAssocID="{2169B572-80FE-4999-B388-F0903B1B3E9C}" presName="node" presStyleLbl="node1" presStyleIdx="0" presStyleCnt="5">
        <dgm:presLayoutVars>
          <dgm:bulletEnabled val="1"/>
        </dgm:presLayoutVars>
      </dgm:prSet>
      <dgm:spPr/>
    </dgm:pt>
    <dgm:pt modelId="{19753A99-0629-460C-8CF8-8C065A688C39}" type="pres">
      <dgm:prSet presAssocID="{09008E54-4F11-413D-B6F6-FD5FDCFC42D7}" presName="Name9" presStyleLbl="parChTrans1D2" presStyleIdx="1" presStyleCnt="5"/>
      <dgm:spPr/>
    </dgm:pt>
    <dgm:pt modelId="{134F96C5-4817-43B4-A120-6F96EAE90034}" type="pres">
      <dgm:prSet presAssocID="{09008E54-4F11-413D-B6F6-FD5FDCFC42D7}" presName="connTx" presStyleLbl="parChTrans1D2" presStyleIdx="1" presStyleCnt="5"/>
      <dgm:spPr/>
    </dgm:pt>
    <dgm:pt modelId="{90EC49FA-E15B-4911-B47B-7B4351D735EA}" type="pres">
      <dgm:prSet presAssocID="{FE849C14-530A-492D-BFA1-467F5AA4E305}" presName="node" presStyleLbl="node1" presStyleIdx="1" presStyleCnt="5" custRadScaleRad="111197" custRadScaleInc="1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41AC-BB55-49F8-9346-92B7183D06DE}" type="pres">
      <dgm:prSet presAssocID="{C04C4460-E749-4624-AD6C-491CB1E11289}" presName="Name9" presStyleLbl="parChTrans1D2" presStyleIdx="2" presStyleCnt="5"/>
      <dgm:spPr/>
    </dgm:pt>
    <dgm:pt modelId="{9323F1E6-57F5-45A4-A729-0D7473835508}" type="pres">
      <dgm:prSet presAssocID="{C04C4460-E749-4624-AD6C-491CB1E11289}" presName="connTx" presStyleLbl="parChTrans1D2" presStyleIdx="2" presStyleCnt="5"/>
      <dgm:spPr/>
    </dgm:pt>
    <dgm:pt modelId="{334C9CEE-0173-4373-8DCD-3DE0B6F18EF6}" type="pres">
      <dgm:prSet presAssocID="{03D579E1-8312-41EE-869D-1C38F3F679C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91759-9CFA-418E-AA30-EB4E59BA2A0D}" type="pres">
      <dgm:prSet presAssocID="{368AEAA9-E23D-4391-9F2B-7400C22F7277}" presName="Name9" presStyleLbl="parChTrans1D2" presStyleIdx="3" presStyleCnt="5"/>
      <dgm:spPr/>
    </dgm:pt>
    <dgm:pt modelId="{A43575C2-3FD0-4A76-9A89-E212A6FC2DFE}" type="pres">
      <dgm:prSet presAssocID="{368AEAA9-E23D-4391-9F2B-7400C22F7277}" presName="connTx" presStyleLbl="parChTrans1D2" presStyleIdx="3" presStyleCnt="5"/>
      <dgm:spPr/>
    </dgm:pt>
    <dgm:pt modelId="{96E3D510-AEDD-408A-A1F0-1393E1F1A125}" type="pres">
      <dgm:prSet presAssocID="{BF254C07-9BB0-43EC-881A-309A7E4A7E98}" presName="node" presStyleLbl="node1" presStyleIdx="3" presStyleCnt="5" custRadScaleRad="91619" custRadScaleInc="18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03288-374F-4F30-A26D-95E53C88D50A}" type="pres">
      <dgm:prSet presAssocID="{D93CC19D-228F-474A-8ABB-F717BEB3AE12}" presName="Name9" presStyleLbl="parChTrans1D2" presStyleIdx="4" presStyleCnt="5"/>
      <dgm:spPr/>
    </dgm:pt>
    <dgm:pt modelId="{27D08F53-E18B-4E18-AC01-464AA2D7A642}" type="pres">
      <dgm:prSet presAssocID="{D93CC19D-228F-474A-8ABB-F717BEB3AE12}" presName="connTx" presStyleLbl="parChTrans1D2" presStyleIdx="4" presStyleCnt="5"/>
      <dgm:spPr/>
    </dgm:pt>
    <dgm:pt modelId="{5FCA258E-7E15-4337-BA31-9A40FA3CD589}" type="pres">
      <dgm:prSet presAssocID="{F3E06EA9-EC8C-47DE-B1D1-5D21817A51E2}" presName="node" presStyleLbl="node1" presStyleIdx="4" presStyleCnt="5" custRadScaleRad="94764" custRadScaleInc="-168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3FE3C0-EF9F-4125-9AC6-5169E4A85316}" type="presOf" srcId="{04A61B3C-2324-4DA7-AE9F-F209890034D2}" destId="{B110FB21-DFF8-4203-BD8E-2AFAA0816258}" srcOrd="0" destOrd="0" presId="urn:microsoft.com/office/officeart/2005/8/layout/radial1"/>
    <dgm:cxn modelId="{11414C72-C482-463F-A551-B897BA301CA2}" type="presOf" srcId="{368AEAA9-E23D-4391-9F2B-7400C22F7277}" destId="{BA991759-9CFA-418E-AA30-EB4E59BA2A0D}" srcOrd="0" destOrd="0" presId="urn:microsoft.com/office/officeart/2005/8/layout/radial1"/>
    <dgm:cxn modelId="{96FB0047-8E19-4742-86C2-E9C6A95A81A6}" srcId="{A59A5688-AF4B-4FA1-B0C0-FF55ACB47EE8}" destId="{F3E06EA9-EC8C-47DE-B1D1-5D21817A51E2}" srcOrd="4" destOrd="0" parTransId="{D93CC19D-228F-474A-8ABB-F717BEB3AE12}" sibTransId="{764A8733-8944-49E1-9DE5-1D0094BB78E3}"/>
    <dgm:cxn modelId="{0A084A49-0622-45A5-9F9C-ADAA26EEB42D}" type="presOf" srcId="{03D579E1-8312-41EE-869D-1C38F3F679CF}" destId="{334C9CEE-0173-4373-8DCD-3DE0B6F18EF6}" srcOrd="0" destOrd="0" presId="urn:microsoft.com/office/officeart/2005/8/layout/radial1"/>
    <dgm:cxn modelId="{539F2EC7-6CE1-4198-9D83-883A9B35253A}" srcId="{04A61B3C-2324-4DA7-AE9F-F209890034D2}" destId="{973DBEA0-1DB7-4DDE-90D0-C8C571833670}" srcOrd="2" destOrd="0" parTransId="{6F51F51A-8805-4C69-86D5-B9BB25698194}" sibTransId="{424152A5-2E24-459A-A675-388519B7F950}"/>
    <dgm:cxn modelId="{9E1E186C-DCFA-4C85-B273-553EF2646C7E}" srcId="{04A61B3C-2324-4DA7-AE9F-F209890034D2}" destId="{1FC2D9B8-A906-410C-A12D-38ABB835E28A}" srcOrd="3" destOrd="0" parTransId="{9357FBC7-EE66-4B6D-8C42-A59947F51260}" sibTransId="{D89D5E33-022B-4E5D-ACC7-694625159F58}"/>
    <dgm:cxn modelId="{636B6357-1236-4A5C-A103-7B15829D1C84}" type="presOf" srcId="{C04C4460-E749-4624-AD6C-491CB1E11289}" destId="{9323F1E6-57F5-45A4-A729-0D7473835508}" srcOrd="1" destOrd="0" presId="urn:microsoft.com/office/officeart/2005/8/layout/radial1"/>
    <dgm:cxn modelId="{59F8378C-8567-43CD-8632-748CD772442D}" srcId="{A59A5688-AF4B-4FA1-B0C0-FF55ACB47EE8}" destId="{03D579E1-8312-41EE-869D-1C38F3F679CF}" srcOrd="2" destOrd="0" parTransId="{C04C4460-E749-4624-AD6C-491CB1E11289}" sibTransId="{8DB90D56-EB82-4EB5-8CAB-2174A4D32621}"/>
    <dgm:cxn modelId="{AA6BBEF8-B762-4F91-93C3-27423DA78B6D}" type="presOf" srcId="{F3E06EA9-EC8C-47DE-B1D1-5D21817A51E2}" destId="{5FCA258E-7E15-4337-BA31-9A40FA3CD589}" srcOrd="0" destOrd="0" presId="urn:microsoft.com/office/officeart/2005/8/layout/radial1"/>
    <dgm:cxn modelId="{55B23909-18FF-464B-9667-3CE14DFD8BC6}" type="presOf" srcId="{C04C4460-E749-4624-AD6C-491CB1E11289}" destId="{20C741AC-BB55-49F8-9346-92B7183D06DE}" srcOrd="0" destOrd="0" presId="urn:microsoft.com/office/officeart/2005/8/layout/radial1"/>
    <dgm:cxn modelId="{FAC36998-912F-4764-8BCE-22E562FF9790}" type="presOf" srcId="{D93CC19D-228F-474A-8ABB-F717BEB3AE12}" destId="{27D08F53-E18B-4E18-AC01-464AA2D7A642}" srcOrd="1" destOrd="0" presId="urn:microsoft.com/office/officeart/2005/8/layout/radial1"/>
    <dgm:cxn modelId="{91D81CC0-EA2E-4A23-B746-26932853FCD5}" srcId="{A59A5688-AF4B-4FA1-B0C0-FF55ACB47EE8}" destId="{FE849C14-530A-492D-BFA1-467F5AA4E305}" srcOrd="1" destOrd="0" parTransId="{09008E54-4F11-413D-B6F6-FD5FDCFC42D7}" sibTransId="{937664C6-9571-46E1-AFA6-E79785BCDC2D}"/>
    <dgm:cxn modelId="{623C2D99-A808-4BC4-BE84-FCAB41BEE23C}" srcId="{A59A5688-AF4B-4FA1-B0C0-FF55ACB47EE8}" destId="{2169B572-80FE-4999-B388-F0903B1B3E9C}" srcOrd="0" destOrd="0" parTransId="{FF79225F-EFAA-4019-809B-0A7EDA524320}" sibTransId="{913292B2-51E7-4E84-A3BB-DEF7C448BB3E}"/>
    <dgm:cxn modelId="{710EF325-8F52-42D1-A61A-E35191459FE0}" type="presOf" srcId="{BF254C07-9BB0-43EC-881A-309A7E4A7E98}" destId="{96E3D510-AEDD-408A-A1F0-1393E1F1A125}" srcOrd="0" destOrd="0" presId="urn:microsoft.com/office/officeart/2005/8/layout/radial1"/>
    <dgm:cxn modelId="{C7C9A689-06E0-4DF5-A150-F7CE9D50A49C}" type="presOf" srcId="{A59A5688-AF4B-4FA1-B0C0-FF55ACB47EE8}" destId="{7DFEC51B-1AE1-4EE1-8711-CFA6934D311B}" srcOrd="0" destOrd="0" presId="urn:microsoft.com/office/officeart/2005/8/layout/radial1"/>
    <dgm:cxn modelId="{44BBE2C0-A007-4ABA-AC65-0EA6D1BC0BCD}" type="presOf" srcId="{D93CC19D-228F-474A-8ABB-F717BEB3AE12}" destId="{72603288-374F-4F30-A26D-95E53C88D50A}" srcOrd="0" destOrd="0" presId="urn:microsoft.com/office/officeart/2005/8/layout/radial1"/>
    <dgm:cxn modelId="{4ACB2A5A-A41C-482A-9AEE-DCDB832F38C0}" type="presOf" srcId="{09008E54-4F11-413D-B6F6-FD5FDCFC42D7}" destId="{134F96C5-4817-43B4-A120-6F96EAE90034}" srcOrd="1" destOrd="0" presId="urn:microsoft.com/office/officeart/2005/8/layout/radial1"/>
    <dgm:cxn modelId="{C33CD360-CA39-4EF5-AC61-58493BAE7F89}" type="presOf" srcId="{368AEAA9-E23D-4391-9F2B-7400C22F7277}" destId="{A43575C2-3FD0-4A76-9A89-E212A6FC2DFE}" srcOrd="1" destOrd="0" presId="urn:microsoft.com/office/officeart/2005/8/layout/radial1"/>
    <dgm:cxn modelId="{1309ADBF-5BFC-45CA-B386-C53ED164C209}" type="presOf" srcId="{FF79225F-EFAA-4019-809B-0A7EDA524320}" destId="{BD5F5A5A-8BED-4D62-9DDC-21BAD087AFFF}" srcOrd="1" destOrd="0" presId="urn:microsoft.com/office/officeart/2005/8/layout/radial1"/>
    <dgm:cxn modelId="{EE486EE0-9C14-448E-BFB8-CB3CEA8EC46A}" type="presOf" srcId="{FF79225F-EFAA-4019-809B-0A7EDA524320}" destId="{773F21D1-92E5-42CC-854A-1170D1379C3C}" srcOrd="0" destOrd="0" presId="urn:microsoft.com/office/officeart/2005/8/layout/radial1"/>
    <dgm:cxn modelId="{CE3196EE-8EFB-4C3A-B423-735DCB5854A7}" type="presOf" srcId="{2169B572-80FE-4999-B388-F0903B1B3E9C}" destId="{47CBD27C-5269-447E-84BC-11112F74E2D8}" srcOrd="0" destOrd="0" presId="urn:microsoft.com/office/officeart/2005/8/layout/radial1"/>
    <dgm:cxn modelId="{292DF623-77B7-4431-BCA4-F07412A47C33}" srcId="{04A61B3C-2324-4DA7-AE9F-F209890034D2}" destId="{A59A5688-AF4B-4FA1-B0C0-FF55ACB47EE8}" srcOrd="0" destOrd="0" parTransId="{5930DC65-95C6-4FFC-8EC6-67AC8A86B9AD}" sibTransId="{C717E189-FFA3-45F5-AFBD-CB2A1957C17E}"/>
    <dgm:cxn modelId="{E9A452C9-84ED-407F-AED8-BAEBA6A9CA2E}" type="presOf" srcId="{09008E54-4F11-413D-B6F6-FD5FDCFC42D7}" destId="{19753A99-0629-460C-8CF8-8C065A688C39}" srcOrd="0" destOrd="0" presId="urn:microsoft.com/office/officeart/2005/8/layout/radial1"/>
    <dgm:cxn modelId="{ABD02A2F-8CD9-4082-A695-72F3CE9D468A}" srcId="{A59A5688-AF4B-4FA1-B0C0-FF55ACB47EE8}" destId="{BF254C07-9BB0-43EC-881A-309A7E4A7E98}" srcOrd="3" destOrd="0" parTransId="{368AEAA9-E23D-4391-9F2B-7400C22F7277}" sibTransId="{B860D653-F677-451E-AE59-651BB27C0DFB}"/>
    <dgm:cxn modelId="{957DEB1F-27E2-4532-AADF-B722A9040C1D}" type="presOf" srcId="{FE849C14-530A-492D-BFA1-467F5AA4E305}" destId="{90EC49FA-E15B-4911-B47B-7B4351D735EA}" srcOrd="0" destOrd="0" presId="urn:microsoft.com/office/officeart/2005/8/layout/radial1"/>
    <dgm:cxn modelId="{8C749677-76F1-4AD7-B0F7-F2A519E80020}" srcId="{04A61B3C-2324-4DA7-AE9F-F209890034D2}" destId="{EE696E08-0BB0-49A7-90EF-4D0DE51D83DE}" srcOrd="1" destOrd="0" parTransId="{29EB06F0-021D-4222-BFDD-BB676794E83A}" sibTransId="{1AD256A4-0BBD-400A-9F3D-5BF136D49CE5}"/>
    <dgm:cxn modelId="{D15DF762-9592-4583-981B-54227B9CF942}" srcId="{04A61B3C-2324-4DA7-AE9F-F209890034D2}" destId="{8A553A8B-9AEE-4A94-B3A3-C4C4156A483A}" srcOrd="4" destOrd="0" parTransId="{F000B2AC-4C7A-49BD-82F9-BDD69BEC560B}" sibTransId="{3AAFB767-0C80-4CEC-9ADE-C6F6B0B2C651}"/>
    <dgm:cxn modelId="{71D694D3-2B80-4639-833A-72428C4EF967}" type="presParOf" srcId="{B110FB21-DFF8-4203-BD8E-2AFAA0816258}" destId="{7DFEC51B-1AE1-4EE1-8711-CFA6934D311B}" srcOrd="0" destOrd="0" presId="urn:microsoft.com/office/officeart/2005/8/layout/radial1"/>
    <dgm:cxn modelId="{65E18960-EA2C-4A46-80E4-5872132CAA3C}" type="presParOf" srcId="{B110FB21-DFF8-4203-BD8E-2AFAA0816258}" destId="{773F21D1-92E5-42CC-854A-1170D1379C3C}" srcOrd="1" destOrd="0" presId="urn:microsoft.com/office/officeart/2005/8/layout/radial1"/>
    <dgm:cxn modelId="{F1475D06-FCE7-46CD-93D5-8EE3A62B422A}" type="presParOf" srcId="{773F21D1-92E5-42CC-854A-1170D1379C3C}" destId="{BD5F5A5A-8BED-4D62-9DDC-21BAD087AFFF}" srcOrd="0" destOrd="0" presId="urn:microsoft.com/office/officeart/2005/8/layout/radial1"/>
    <dgm:cxn modelId="{93241840-DF51-4224-898E-3D787D4B050D}" type="presParOf" srcId="{B110FB21-DFF8-4203-BD8E-2AFAA0816258}" destId="{47CBD27C-5269-447E-84BC-11112F74E2D8}" srcOrd="2" destOrd="0" presId="urn:microsoft.com/office/officeart/2005/8/layout/radial1"/>
    <dgm:cxn modelId="{72E93447-3188-42F0-882B-005B2948EFE5}" type="presParOf" srcId="{B110FB21-DFF8-4203-BD8E-2AFAA0816258}" destId="{19753A99-0629-460C-8CF8-8C065A688C39}" srcOrd="3" destOrd="0" presId="urn:microsoft.com/office/officeart/2005/8/layout/radial1"/>
    <dgm:cxn modelId="{8AC01FD8-5625-4C07-9146-EABEEB0CE4B1}" type="presParOf" srcId="{19753A99-0629-460C-8CF8-8C065A688C39}" destId="{134F96C5-4817-43B4-A120-6F96EAE90034}" srcOrd="0" destOrd="0" presId="urn:microsoft.com/office/officeart/2005/8/layout/radial1"/>
    <dgm:cxn modelId="{50A4B15D-A8A6-4702-B92E-3096A81A7F71}" type="presParOf" srcId="{B110FB21-DFF8-4203-BD8E-2AFAA0816258}" destId="{90EC49FA-E15B-4911-B47B-7B4351D735EA}" srcOrd="4" destOrd="0" presId="urn:microsoft.com/office/officeart/2005/8/layout/radial1"/>
    <dgm:cxn modelId="{03F643C0-7CD9-4DA3-9340-4CDF7ED09B79}" type="presParOf" srcId="{B110FB21-DFF8-4203-BD8E-2AFAA0816258}" destId="{20C741AC-BB55-49F8-9346-92B7183D06DE}" srcOrd="5" destOrd="0" presId="urn:microsoft.com/office/officeart/2005/8/layout/radial1"/>
    <dgm:cxn modelId="{13FADD84-D7C9-4446-A619-AC60C0E94DA4}" type="presParOf" srcId="{20C741AC-BB55-49F8-9346-92B7183D06DE}" destId="{9323F1E6-57F5-45A4-A729-0D7473835508}" srcOrd="0" destOrd="0" presId="urn:microsoft.com/office/officeart/2005/8/layout/radial1"/>
    <dgm:cxn modelId="{44BA0BB5-CB0C-4AB0-9E0E-06641E7AFBC5}" type="presParOf" srcId="{B110FB21-DFF8-4203-BD8E-2AFAA0816258}" destId="{334C9CEE-0173-4373-8DCD-3DE0B6F18EF6}" srcOrd="6" destOrd="0" presId="urn:microsoft.com/office/officeart/2005/8/layout/radial1"/>
    <dgm:cxn modelId="{BBA76710-251F-46C6-B835-C06D4BA02180}" type="presParOf" srcId="{B110FB21-DFF8-4203-BD8E-2AFAA0816258}" destId="{BA991759-9CFA-418E-AA30-EB4E59BA2A0D}" srcOrd="7" destOrd="0" presId="urn:microsoft.com/office/officeart/2005/8/layout/radial1"/>
    <dgm:cxn modelId="{4CD33D1B-5C49-4B83-9B6A-6E5311723A67}" type="presParOf" srcId="{BA991759-9CFA-418E-AA30-EB4E59BA2A0D}" destId="{A43575C2-3FD0-4A76-9A89-E212A6FC2DFE}" srcOrd="0" destOrd="0" presId="urn:microsoft.com/office/officeart/2005/8/layout/radial1"/>
    <dgm:cxn modelId="{8972FE04-0ED1-4A94-BA00-5F8610A196B0}" type="presParOf" srcId="{B110FB21-DFF8-4203-BD8E-2AFAA0816258}" destId="{96E3D510-AEDD-408A-A1F0-1393E1F1A125}" srcOrd="8" destOrd="0" presId="urn:microsoft.com/office/officeart/2005/8/layout/radial1"/>
    <dgm:cxn modelId="{4E991A7E-9526-4CCF-A96C-5F6BA085FCC3}" type="presParOf" srcId="{B110FB21-DFF8-4203-BD8E-2AFAA0816258}" destId="{72603288-374F-4F30-A26D-95E53C88D50A}" srcOrd="9" destOrd="0" presId="urn:microsoft.com/office/officeart/2005/8/layout/radial1"/>
    <dgm:cxn modelId="{F707A94C-2D94-429C-A5AF-95A45E45F616}" type="presParOf" srcId="{72603288-374F-4F30-A26D-95E53C88D50A}" destId="{27D08F53-E18B-4E18-AC01-464AA2D7A642}" srcOrd="0" destOrd="0" presId="urn:microsoft.com/office/officeart/2005/8/layout/radial1"/>
    <dgm:cxn modelId="{D12FBAB2-CA70-458F-95A4-91C5EE7FBC48}" type="presParOf" srcId="{B110FB21-DFF8-4203-BD8E-2AFAA0816258}" destId="{5FCA258E-7E15-4337-BA31-9A40FA3CD589}" srcOrd="10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764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435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ADCAA3-DEBC-406D-8401-30E1F946FF53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79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5B83A8-B65A-4820-B3AA-18435A44086F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179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67F8A-3B9B-475E-B703-D5E9DB2614A0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447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6B7B8-68DB-4C8D-B1EE-F0C4532BD17D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87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8857C3-C93F-4E49-AD92-CBF7106F2783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329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C36C73-844D-4651-9FC2-22D52B486471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24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E7C9-88BB-4EFE-8667-3062E1396877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156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013653-6E18-417E-A961-3DF0937C0BAA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9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9705AF-92A4-4691-A540-883D58C8D1DC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211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9E27C-4335-4F92-9135-AD8999CC569B}" type="datetime1">
              <a:rPr lang="ru-RU" smtClean="0"/>
              <a:pPr rtl="0"/>
              <a:t>05.12.2017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76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C9D4412-E0C6-4262-9FCB-58486E3B00CB}" type="datetime1">
              <a:rPr lang="ru-RU" noProof="0" smtClean="0"/>
              <a:pPr rtl="0"/>
              <a:t>05.12.2017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942" y="857232"/>
            <a:ext cx="9144000" cy="2667000"/>
          </a:xfrm>
        </p:spPr>
        <p:txBody>
          <a:bodyPr rtlCol="0"/>
          <a:lstStyle/>
          <a:p>
            <a:pPr rtl="0"/>
            <a:r>
              <a:rPr lang="ru-RU" sz="4800" dirty="0" smtClean="0">
                <a:latin typeface="Segoe Script" pitchFamily="34" charset="0"/>
              </a:rPr>
              <a:t>Устройство компьютера.</a:t>
            </a:r>
            <a:endParaRPr lang="ru-RU" sz="4800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8859" y="5072074"/>
            <a:ext cx="4572032" cy="1066800"/>
          </a:xfrm>
        </p:spPr>
        <p:txBody>
          <a:bodyPr rtlCol="0"/>
          <a:lstStyle/>
          <a:p>
            <a:pPr rtl="0"/>
            <a:r>
              <a:rPr lang="ru-RU" dirty="0" smtClean="0">
                <a:latin typeface="Mistral" pitchFamily="66" charset="0"/>
              </a:rPr>
              <a:t>Выполнила: ученица 10А </a:t>
            </a:r>
          </a:p>
          <a:p>
            <a:pPr rtl="0"/>
            <a:r>
              <a:rPr lang="ru-RU" dirty="0" smtClean="0">
                <a:latin typeface="Mistral" pitchFamily="66" charset="0"/>
              </a:rPr>
              <a:t> </a:t>
            </a:r>
            <a:r>
              <a:rPr lang="ru-RU" dirty="0" smtClean="0">
                <a:latin typeface="Mistral" pitchFamily="66" charset="0"/>
              </a:rPr>
              <a:t>                Сорокина Виктория</a:t>
            </a:r>
          </a:p>
        </p:txBody>
      </p:sp>
    </p:spTree>
    <p:extLst>
      <p:ext uri="{BB962C8B-B14F-4D97-AF65-F5344CB8AC3E}">
        <p14:creationId xmlns:p14="http://schemas.microsoft.com/office/powerpoint/2010/main" xmlns="" val="192011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380" y="285728"/>
            <a:ext cx="9143998" cy="1020762"/>
          </a:xfrm>
        </p:spPr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Схема компьютера. </a:t>
            </a:r>
            <a:endParaRPr lang="ru-RU" dirty="0">
              <a:latin typeface="Segoe Print" pitchFamily="2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165190" y="285728"/>
          <a:ext cx="9858444" cy="6858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10800000">
            <a:off x="7023106" y="4500570"/>
            <a:ext cx="500066" cy="357190"/>
          </a:xfrm>
          <a:prstGeom prst="straightConnector1">
            <a:avLst/>
          </a:prstGeom>
          <a:ln w="254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023106" y="3286124"/>
            <a:ext cx="571504" cy="357190"/>
          </a:xfrm>
          <a:prstGeom prst="straightConnector1">
            <a:avLst/>
          </a:prstGeom>
          <a:ln w="254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522908" y="3000372"/>
            <a:ext cx="428628" cy="142876"/>
          </a:xfrm>
          <a:prstGeom prst="straightConnector1">
            <a:avLst/>
          </a:prstGeom>
          <a:ln w="25400">
            <a:miter lim="800000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65652" y="3929066"/>
            <a:ext cx="571504" cy="142876"/>
          </a:xfrm>
          <a:prstGeom prst="straightConnector1">
            <a:avLst/>
          </a:prstGeom>
          <a:ln w="25400">
            <a:miter lim="800000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380032" y="4643446"/>
            <a:ext cx="285752" cy="285752"/>
          </a:xfrm>
          <a:prstGeom prst="straightConnector1">
            <a:avLst/>
          </a:prstGeom>
          <a:ln w="25400">
            <a:miter lim="800000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Процессор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Процессор </a:t>
            </a:r>
            <a:r>
              <a:rPr lang="en-US" dirty="0" smtClean="0">
                <a:latin typeface="Segoe Print" pitchFamily="2" charset="0"/>
              </a:rPr>
              <a:t>Pentium Extreme Edition </a:t>
            </a:r>
            <a:r>
              <a:rPr lang="ru-RU" dirty="0" smtClean="0">
                <a:latin typeface="Segoe Print" pitchFamily="2" charset="0"/>
              </a:rPr>
              <a:t>содержит 376000000 элементов, обладает быстродействием 3,7 миллиарда операций в секунду.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11" name="Рисунок 10" descr="645-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8203" r="8203"/>
          <a:stretch>
            <a:fillRect/>
          </a:stretch>
        </p:blipFill>
        <p:spPr/>
      </p:pic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10952196" y="6357958"/>
            <a:ext cx="714380" cy="357166"/>
          </a:xfrm>
          <a:prstGeom prst="actionButtonBeginning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Оперативная память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Segoe Print" pitchFamily="2" charset="0"/>
              </a:rPr>
              <a:t>   Модули оперативной памяти могут быть различных типов: </a:t>
            </a:r>
            <a:r>
              <a:rPr lang="en-US" sz="2000" dirty="0" smtClean="0">
                <a:latin typeface="Segoe Print" pitchFamily="2" charset="0"/>
              </a:rPr>
              <a:t>DDR? DDR2 </a:t>
            </a:r>
            <a:r>
              <a:rPr lang="ru-RU" sz="2000" dirty="0" smtClean="0">
                <a:latin typeface="Segoe Print" pitchFamily="2" charset="0"/>
              </a:rPr>
              <a:t>и другие.</a:t>
            </a:r>
            <a:endParaRPr lang="ru-RU" sz="2000" dirty="0">
              <a:latin typeface="Segoe Print" pitchFamily="2" charset="0"/>
            </a:endParaRPr>
          </a:p>
        </p:txBody>
      </p:sp>
      <p:pic>
        <p:nvPicPr>
          <p:cNvPr id="5" name="Содержимое 4" descr="48_kingston_kvr1333d3n9-8g-module_bi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08726" y="2071678"/>
            <a:ext cx="4419600" cy="1099007"/>
          </a:xfrm>
        </p:spPr>
      </p:pic>
      <p:pic>
        <p:nvPicPr>
          <p:cNvPr id="6" name="Рисунок 5" descr="crucial-nvdimm-1_973211A9F8F04500A713D35616661DE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602" y="3500438"/>
            <a:ext cx="4097365" cy="2877194"/>
          </a:xfrm>
          <a:prstGeom prst="rect">
            <a:avLst/>
          </a:prstGeom>
        </p:spPr>
      </p:pic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10952196" y="6143644"/>
            <a:ext cx="1000132" cy="357190"/>
          </a:xfrm>
          <a:prstGeom prst="actionButtonBeginning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Устройство ввода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Клавиатура</a:t>
            </a:r>
          </a:p>
          <a:p>
            <a:r>
              <a:rPr lang="ru-RU" dirty="0" smtClean="0">
                <a:latin typeface="Segoe Print" pitchFamily="2" charset="0"/>
              </a:rPr>
              <a:t>Мышь</a:t>
            </a:r>
          </a:p>
          <a:p>
            <a:r>
              <a:rPr lang="ru-RU" dirty="0" smtClean="0">
                <a:latin typeface="Segoe Print" pitchFamily="2" charset="0"/>
              </a:rPr>
              <a:t>Графический объект </a:t>
            </a:r>
          </a:p>
          <a:p>
            <a:r>
              <a:rPr lang="ru-RU" dirty="0" smtClean="0">
                <a:latin typeface="Segoe Print" pitchFamily="2" charset="0"/>
              </a:rPr>
              <a:t>Сканер</a:t>
            </a:r>
          </a:p>
          <a:p>
            <a:r>
              <a:rPr lang="ru-RU" dirty="0" smtClean="0">
                <a:latin typeface="Segoe Print" pitchFamily="2" charset="0"/>
              </a:rPr>
              <a:t>Цифровая камера</a:t>
            </a:r>
          </a:p>
          <a:p>
            <a:r>
              <a:rPr lang="ru-RU" dirty="0" smtClean="0">
                <a:latin typeface="Segoe Print" pitchFamily="2" charset="0"/>
              </a:rPr>
              <a:t>Микрофон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11023634" y="6215082"/>
            <a:ext cx="785818" cy="285752"/>
          </a:xfrm>
          <a:prstGeom prst="actionButtonBeginning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Долговременная память</a:t>
            </a:r>
            <a:endParaRPr lang="ru-RU" dirty="0">
              <a:latin typeface="Segoe Print" pitchFamily="2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2413" y="1905000"/>
          <a:ext cx="9144000" cy="445295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572000"/>
                <a:gridCol w="4572000"/>
              </a:tblGrid>
              <a:tr h="22264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</a:tr>
              <a:tr h="22264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220px-EToken_NG_FLASH_4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949" y="2285992"/>
            <a:ext cx="2289801" cy="1571636"/>
          </a:xfrm>
          <a:prstGeom prst="rect">
            <a:avLst/>
          </a:prstGeom>
        </p:spPr>
      </p:pic>
      <p:pic>
        <p:nvPicPr>
          <p:cNvPr id="6" name="Рисунок 5" descr="ps13758830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636" y="4214818"/>
            <a:ext cx="2928958" cy="2097134"/>
          </a:xfrm>
          <a:prstGeom prst="rect">
            <a:avLst/>
          </a:prstGeom>
        </p:spPr>
      </p:pic>
      <p:pic>
        <p:nvPicPr>
          <p:cNvPr id="7" name="Рисунок 6" descr="11726111676f61adfcb9bb20dbd2f5071676c63f76_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040" y="1928802"/>
            <a:ext cx="3214710" cy="2137782"/>
          </a:xfrm>
          <a:prstGeom prst="rect">
            <a:avLst/>
          </a:prstGeom>
        </p:spPr>
      </p:pic>
      <p:pic>
        <p:nvPicPr>
          <p:cNvPr id="8" name="Рисунок 7" descr="HD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0230" y="4214818"/>
            <a:ext cx="2357454" cy="2027410"/>
          </a:xfrm>
          <a:prstGeom prst="rect">
            <a:avLst/>
          </a:prstGeom>
        </p:spPr>
      </p:pic>
      <p:sp>
        <p:nvSpPr>
          <p:cNvPr id="9" name="Управляющая кнопка: в начало 8">
            <a:hlinkClick r:id="rId6" action="ppaction://hlinksldjump" highlightClick="1"/>
          </p:cNvPr>
          <p:cNvSpPr/>
          <p:nvPr/>
        </p:nvSpPr>
        <p:spPr>
          <a:xfrm>
            <a:off x="11237948" y="6357958"/>
            <a:ext cx="785818" cy="285752"/>
          </a:xfrm>
          <a:prstGeom prst="actionButtonBeginning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Устройства вывода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Монитор</a:t>
            </a:r>
          </a:p>
          <a:p>
            <a:r>
              <a:rPr lang="ru-RU" dirty="0" smtClean="0">
                <a:latin typeface="Segoe Print" pitchFamily="2" charset="0"/>
              </a:rPr>
              <a:t>Принтер</a:t>
            </a:r>
          </a:p>
          <a:p>
            <a:r>
              <a:rPr lang="ru-RU" dirty="0" smtClean="0">
                <a:latin typeface="Segoe Print" pitchFamily="2" charset="0"/>
              </a:rPr>
              <a:t>Колонки</a:t>
            </a:r>
            <a:endParaRPr lang="ru-RU" dirty="0">
              <a:latin typeface="Segoe Print" pitchFamily="2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665652" y="1905000"/>
          <a:ext cx="6858048" cy="452439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858048"/>
              </a:tblGrid>
              <a:tr h="45243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652" y="2000240"/>
            <a:ext cx="2266950" cy="2019300"/>
          </a:xfrm>
          <a:prstGeom prst="rect">
            <a:avLst/>
          </a:prstGeom>
        </p:spPr>
      </p:pic>
      <p:pic>
        <p:nvPicPr>
          <p:cNvPr id="14" name="Рисунок 13" descr="899bb03b-d1a8-477f-9880-611fd2589da4-lg-w2252tq-monit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0560" y="4357694"/>
            <a:ext cx="2071702" cy="2071702"/>
          </a:xfrm>
          <a:prstGeom prst="rect">
            <a:avLst/>
          </a:prstGeom>
        </p:spPr>
      </p:pic>
      <p:pic>
        <p:nvPicPr>
          <p:cNvPr id="15" name="Рисунок 14" descr="printer-1427225-1279x1165-300x27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792" y="3143248"/>
            <a:ext cx="2590609" cy="2357454"/>
          </a:xfrm>
          <a:prstGeom prst="rect">
            <a:avLst/>
          </a:prstGeom>
        </p:spPr>
      </p:pic>
      <p:sp>
        <p:nvSpPr>
          <p:cNvPr id="16" name="Управляющая кнопка: в начало 15">
            <a:hlinkClick r:id="rId5" action="ppaction://hlinksldjump" highlightClick="1"/>
          </p:cNvPr>
          <p:cNvSpPr/>
          <p:nvPr/>
        </p:nvSpPr>
        <p:spPr>
          <a:xfrm>
            <a:off x="307934" y="6286520"/>
            <a:ext cx="928694" cy="285752"/>
          </a:xfrm>
          <a:prstGeom prst="actionButtonBeginning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02804846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tf02804846</Template>
  <TotalTime>56</TotalTime>
  <Words>79</Words>
  <Application>Microsoft Office PowerPoint</Application>
  <PresentationFormat>Произвольный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tf02804846</vt:lpstr>
      <vt:lpstr>Устройство компьютера.</vt:lpstr>
      <vt:lpstr>Схема компьютера. </vt:lpstr>
      <vt:lpstr>Процессор</vt:lpstr>
      <vt:lpstr>Оперативная память</vt:lpstr>
      <vt:lpstr>Устройство ввода</vt:lpstr>
      <vt:lpstr>Долговременная память</vt:lpstr>
      <vt:lpstr>Устройства вывода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компьютера.</dc:title>
  <dc:creator>User</dc:creator>
  <cp:lastModifiedBy>User</cp:lastModifiedBy>
  <cp:revision>6</cp:revision>
  <dcterms:created xsi:type="dcterms:W3CDTF">2017-12-05T15:50:44Z</dcterms:created>
  <dcterms:modified xsi:type="dcterms:W3CDTF">2017-12-05T16:46:58Z</dcterms:modified>
</cp:coreProperties>
</file>