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BE8C7A1-5FAA-4324-B0CA-567135987047}">
          <p14:sldIdLst>
            <p14:sldId id="256"/>
          </p14:sldIdLst>
        </p14:section>
        <p14:section name="Раздел без заголовка" id="{256C3AD5-1AFB-45B0-8B3E-C3FFC9DCACCE}">
          <p14:sldIdLst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354379/krasnaya-kniga-nijegorodskoy-oblasti-jivotnyie-i-rasteniya#image2102930" TargetMode="External"/><Relationship Id="rId2" Type="http://schemas.openxmlformats.org/officeDocument/2006/relationships/hyperlink" Target="https://www.google.ru/search?q=%D0%B2%D1%8B%D0%B4%D1%80%D0%B0+%D0%B6%D0%B8%D0%B2%D0%BE%D1%82%D0%BD%D0%BE%D0%B5+%D0%B8%D0%B7+%D0%BA%D1%80%D0%B0%D1%81%D0%BD%D0%BE%D0%B9+%D0%BA%D0%BD%D0%B8%D0%B3%D0%B8+%D0%BD%D0%B8%D0%B6%D0%B5%D0%B3%D0%BE%D1%80%D0%BE%D0%B4%D1%81%D0%BA%D0%BE%D0%B9+%D0%BE%D0%B1%D0%BB%D0%B0%D1%81%D1%82%D0%B8&amp;newwindow=1&amp;sa=X&amp;biw=1600&amp;bih=720&amp;tbm=isch&amp;source=iu&amp;ictx=1&amp;fir=zhxhjtg6MK5GBM%253A%252CwSznH12KwzW5jM%252C_&amp;usg=__6H2b5UpUc6ZeeJpY50Ru3e9HjSw%3D&amp;ved=0ahUKEwj7k__0z_PXAhXIIewKHf13C8gQ9QEIKTAA#imgrc=dU7n0F2vGdHX4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search?newwindow=1&amp;biw=1600&amp;bih=720&amp;tbm=isch&amp;sa=1&amp;ei=Bv0mWrq_MMK4kwWy4a3wBw&amp;q=%D0%BB%D0%B5%D0%B1%D0%B5%D0%B4%D1%8C+%D0%BA%D0%BB%D0%B8%D0%BA%D1%83%D0%BD+%D1%84%D0%BE%D1%82%D0%BE&amp;oq=%D0%9B%D0%B5%D0%B1%D0%B5%D0%B4%D1%8C-%D0%BA%D0%BB%D0%B8%D0%BA%D1%83%D0%BD+-&amp;gs_l=psy-ab.1.1.0i30k1l5.7629.9649.0.10989.2.2.0.0.0.0.1147.1306.0j1j7-1.2.0....0...1.1.64.psy-ab..0.2.1306....0.Ab7eeRf63zA#imgrc=-Y0V_zNPG0DFf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745667" cy="6624736"/>
          </a:xfrm>
        </p:spPr>
      </p:pic>
      <p:sp>
        <p:nvSpPr>
          <p:cNvPr id="6" name="TextBox 5"/>
          <p:cNvSpPr txBox="1"/>
          <p:nvPr/>
        </p:nvSpPr>
        <p:spPr>
          <a:xfrm>
            <a:off x="5364088" y="2610778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МБОУ СШ 16</a:t>
            </a:r>
          </a:p>
          <a:p>
            <a:r>
              <a:rPr lang="ru-RU" dirty="0"/>
              <a:t>г</a:t>
            </a:r>
            <a:r>
              <a:rPr lang="ru-RU" dirty="0" smtClean="0"/>
              <a:t>. </a:t>
            </a:r>
            <a:r>
              <a:rPr lang="ru-RU" dirty="0" smtClean="0"/>
              <a:t>Павлово</a:t>
            </a:r>
          </a:p>
          <a:p>
            <a:r>
              <a:rPr lang="ru-RU" dirty="0" smtClean="0"/>
              <a:t>Ученик 2 а класса:</a:t>
            </a:r>
          </a:p>
          <a:p>
            <a:r>
              <a:rPr lang="ru-RU" dirty="0" smtClean="0"/>
              <a:t>Жидков Матвей</a:t>
            </a:r>
          </a:p>
          <a:p>
            <a:r>
              <a:rPr lang="ru-RU" dirty="0" smtClean="0"/>
              <a:t>Учитель : </a:t>
            </a:r>
          </a:p>
          <a:p>
            <a:r>
              <a:rPr lang="ru-RU" dirty="0" err="1" smtClean="0"/>
              <a:t>Бурчалова</a:t>
            </a:r>
            <a:r>
              <a:rPr lang="ru-RU" dirty="0" smtClean="0"/>
              <a:t> Эльвира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12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презентация красная книга\книг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01" y="-99392"/>
            <a:ext cx="9527857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44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270" y="116632"/>
            <a:ext cx="842493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Птицы, животные, растения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из Красной книги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30308"/>
            <a:ext cx="2736692" cy="1825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154" y="1830308"/>
            <a:ext cx="2109109" cy="22523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59" y="1830308"/>
            <a:ext cx="3441021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3743223"/>
            <a:ext cx="273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Лебедь кликун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97154" y="4112555"/>
            <a:ext cx="2454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Азиатский бурундук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51459" y="3927889"/>
            <a:ext cx="3441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Прудовая ночница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" y="4611893"/>
            <a:ext cx="2985664" cy="16561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4499" y="6340085"/>
            <a:ext cx="311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олотная черепаха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36" y="4603434"/>
            <a:ext cx="3243744" cy="17366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112" y="4603434"/>
            <a:ext cx="2171347" cy="14417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80112" y="63093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Чернозобая гагара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80112" y="6268004"/>
            <a:ext cx="217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Кувшинка белая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89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5610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Выдра речная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790627"/>
            <a:ext cx="2160240" cy="21343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03613"/>
            <a:ext cx="2952328" cy="19780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96952"/>
            <a:ext cx="4216846" cy="2117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199721"/>
            <a:ext cx="1138265" cy="15046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2" y="5445224"/>
            <a:ext cx="1826565" cy="12177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36096" y="564223"/>
            <a:ext cx="3672407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Выдра</a:t>
            </a:r>
            <a:r>
              <a:rPr lang="ru-RU" sz="1500" dirty="0"/>
              <a:t> — крупный зверь с вытянутым гибким телом обтекаемой формы. </a:t>
            </a:r>
            <a:r>
              <a:rPr lang="ru-RU" sz="1500" dirty="0" smtClean="0"/>
              <a:t> Длина </a:t>
            </a:r>
            <a:r>
              <a:rPr lang="ru-RU" sz="1500" dirty="0"/>
              <a:t>тела — 55—95 см, хвоста — 26—55 см, масса — 6—10 кг. Лапы короткие, с плавательными перепонками. Хвост мускулистый, не пушистый.</a:t>
            </a:r>
          </a:p>
          <a:p>
            <a:r>
              <a:rPr lang="ru-RU" sz="1500" dirty="0" smtClean="0"/>
              <a:t>  Окраска </a:t>
            </a:r>
            <a:r>
              <a:rPr lang="ru-RU" sz="1500" dirty="0"/>
              <a:t>меха: сверху тёмно-бурая, снизу светлая, серебристая. </a:t>
            </a:r>
            <a:r>
              <a:rPr lang="ru-RU" sz="1500" dirty="0" smtClean="0"/>
              <a:t>Высокая </a:t>
            </a:r>
            <a:r>
              <a:rPr lang="ru-RU" sz="1500" dirty="0"/>
              <a:t>плотность подшерстка делает мех совершенно непроницаемым для воды и прекрасно изолирует тело животного, защищая его от переохлаждения. </a:t>
            </a:r>
            <a:endParaRPr lang="ru-RU" sz="1500" dirty="0" smtClean="0"/>
          </a:p>
          <a:p>
            <a:r>
              <a:rPr lang="ru-RU" sz="1500" dirty="0"/>
              <a:t> </a:t>
            </a:r>
            <a:r>
              <a:rPr lang="ru-RU" sz="1500" dirty="0" smtClean="0"/>
              <a:t> Строение </a:t>
            </a:r>
            <a:r>
              <a:rPr lang="ru-RU" sz="1500" dirty="0"/>
              <a:t>тела выдры приспособлено для плавания под водой: плоская голова, короткие лапы, длинный </a:t>
            </a:r>
            <a:r>
              <a:rPr lang="ru-RU" sz="1500" dirty="0" smtClean="0"/>
              <a:t>хвост. Выдра </a:t>
            </a:r>
            <a:r>
              <a:rPr lang="ru-RU" sz="1500" dirty="0"/>
              <a:t>ведёт полуводный образ </a:t>
            </a:r>
            <a:r>
              <a:rPr lang="ru-RU" sz="1500" dirty="0" smtClean="0"/>
              <a:t>жизни, прекрасно </a:t>
            </a:r>
            <a:r>
              <a:rPr lang="ru-RU" sz="1500" dirty="0"/>
              <a:t>плавая, ныряя и добывая себе пищу в воде. Выдра может оставаться под водой до 2 </a:t>
            </a:r>
            <a:r>
              <a:rPr lang="ru-RU" sz="1500" dirty="0" smtClean="0"/>
              <a:t>минут.</a:t>
            </a:r>
          </a:p>
          <a:p>
            <a:r>
              <a:rPr lang="ru-RU" sz="1500" dirty="0"/>
              <a:t>Питается выдра преимущественно </a:t>
            </a:r>
            <a:r>
              <a:rPr lang="ru-RU" sz="1500" dirty="0" smtClean="0"/>
              <a:t>рыбой, </a:t>
            </a:r>
            <a:r>
              <a:rPr lang="ru-RU" sz="1500" dirty="0"/>
              <a:t>причём предпочитает мелкую рыбу. </a:t>
            </a:r>
            <a:r>
              <a:rPr lang="ru-RU" sz="1500" dirty="0" smtClean="0"/>
              <a:t>     Зимой </a:t>
            </a:r>
            <a:r>
              <a:rPr lang="ru-RU" sz="1500" dirty="0"/>
              <a:t>поедает лягушек, довольно регулярно — личинок </a:t>
            </a:r>
            <a:r>
              <a:rPr lang="ru-RU" sz="1500" dirty="0" smtClean="0"/>
              <a:t>ручейников. </a:t>
            </a:r>
            <a:r>
              <a:rPr lang="ru-RU" sz="1500" dirty="0"/>
              <a:t>Летом, кроме рыбы, ловит водяных полёвок и других грызунов; местами систематически охотится на </a:t>
            </a:r>
            <a:r>
              <a:rPr lang="ru-RU" sz="1500" dirty="0" smtClean="0"/>
              <a:t> куликов и уток.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4173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</a:rPr>
              <a:t>Источники информации</a:t>
            </a:r>
            <a:endParaRPr lang="ru-RU" sz="44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06489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hlinkClick r:id="rId2"/>
              </a:rPr>
              <a:t>https://www.google.ru/search?q=%D0%B2%D1%8B%D0%B4%D1%80%D0%B0+%D0%B6%D0%B8%D0%B2%D0%BE%D1%82%D0%BD%D0%BE%D0%B5+%D0%B8%D0%B7+%D0%BA%D1%80%D0%B0%D1%81%D0%BD%D0%BE%D0%B9+%D0%BA%D0%BD%D0%B8%D0%B3%D0%B8+%D0%BD%D0%B8%D0%B6%D0%B5%D0%B3%D0%BE%D1%80%D0%BE%D0%B4%D1%81%D0%BA%D0%BE%D0%B9+%D0%BE%D0%B1%D0%BB%D0%B0%D1%81%D1%82%D0%B8&amp;newwindow=1&amp;sa=X&amp;biw=1600&amp;bih=720&amp;tbm=isch&amp;source=iu&amp;ictx=1&amp;fir=zhxhjtg6MK5GBM%253A%252CwSznH12KwzW5jM%252C_&amp;usg=__6H2b5UpUc6ZeeJpY50Ru3e9HjSw%3D&amp;ved=0ahUKEwj7k__0z_PXAhXIIewKHf13C8gQ9QEIKTAA#imgrc=dU7n0F2vGdHX4M</a:t>
            </a:r>
            <a:r>
              <a:rPr lang="ru-RU" sz="1400" dirty="0"/>
              <a:t>:</a:t>
            </a:r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>
                <a:hlinkClick r:id="rId3"/>
              </a:rPr>
              <a:t>http://</a:t>
            </a:r>
            <a:r>
              <a:rPr lang="ru-RU" sz="1400" dirty="0" smtClean="0">
                <a:hlinkClick r:id="rId3"/>
              </a:rPr>
              <a:t>fb.ru/article/354379/krasnaya-kniga-nijegorodskoy-oblasti-jivotnyie-i-rasteniya#image2102930</a:t>
            </a:r>
            <a:endParaRPr lang="ru-RU" sz="1400" dirty="0" smtClean="0"/>
          </a:p>
          <a:p>
            <a:endParaRPr lang="ru-RU" sz="1400" dirty="0"/>
          </a:p>
          <a:p>
            <a:r>
              <a:rPr lang="ru-RU" sz="1400" u="sng" dirty="0">
                <a:hlinkClick r:id="rId4"/>
              </a:rPr>
              <a:t>https://www.google.ru/search?newwindow=1&amp;biw=1600&amp;bih=720&amp;tbm=isch&amp;sa=1&amp;ei=Bv0mWrq_MMK4kwWy4a3wBw&amp;q=%D0%BB%D0%B5%D0%B1%D0%B5%D0%B4%D1%8C+%D0%BA%D0%BB%D0%B8%D0%BA%D1%83%D0%BD+%D1%84%D0%BE%D1%82%D0%BE&amp;oq=%D0%9B%D0%B5%D0%B1%D0%B5%D0%B4%D1%8C-%D0%BA%D0%BB%D0%B8%D0%BA%D1%83%D0%BD+-&amp;gs_l=psy-ab.1.1.0i30k1l5.7629.9649.0.10989.2.2.0.0.0.0.1147.1306.0j1j7-1.2.0....0...1.1.64.psy-ab..0.2.1306....0.Ab7eeRf63zA#imgrc=-Y0V_zNPG0DFfM</a:t>
            </a:r>
            <a:r>
              <a:rPr lang="ru-RU" sz="1400" dirty="0"/>
              <a:t>:</a:t>
            </a:r>
          </a:p>
          <a:p>
            <a:endParaRPr lang="ru-RU" sz="1400" dirty="0" smtClean="0"/>
          </a:p>
          <a:p>
            <a:r>
              <a:rPr lang="ru-RU" sz="1400" dirty="0"/>
              <a:t>https://ru.wikipedia.org/wiki/%D0%92%D1%8B%D0%B4%D1%80%D0%B0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414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166</TotalTime>
  <Words>101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2017-12-05T20:22:22Z</dcterms:created>
  <dcterms:modified xsi:type="dcterms:W3CDTF">2017-12-06T08:44:23Z</dcterms:modified>
</cp:coreProperties>
</file>