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notesMasterIdLst>
    <p:notesMasterId r:id="rId10"/>
  </p:notes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5000" autoAdjust="0"/>
    <p:restoredTop sz="94614" autoAdjust="0"/>
  </p:normalViewPr>
  <p:slideViewPr>
    <p:cSldViewPr>
      <p:cViewPr varScale="1">
        <p:scale>
          <a:sx n="55" d="100"/>
          <a:sy n="55" d="100"/>
        </p:scale>
        <p:origin x="-17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C53BE-7DA8-4218-8024-90E70B88F038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BF5C7A-B8A6-4C24-A5C2-EEAE2087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7E36C-39F2-434A-8625-8294ABEF0979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C369F-4E15-4234-B04F-90190AF64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7E36C-39F2-434A-8625-8294ABEF0979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C369F-4E15-4234-B04F-90190AF64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7E36C-39F2-434A-8625-8294ABEF0979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C369F-4E15-4234-B04F-90190AF64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7E36C-39F2-434A-8625-8294ABEF0979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C369F-4E15-4234-B04F-90190AF64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7E36C-39F2-434A-8625-8294ABEF0979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C369F-4E15-4234-B04F-90190AF64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7E36C-39F2-434A-8625-8294ABEF0979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C369F-4E15-4234-B04F-90190AF64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7E36C-39F2-434A-8625-8294ABEF0979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C369F-4E15-4234-B04F-90190AF64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7E36C-39F2-434A-8625-8294ABEF0979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C369F-4E15-4234-B04F-90190AF64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7E36C-39F2-434A-8625-8294ABEF0979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C369F-4E15-4234-B04F-90190AF64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7E36C-39F2-434A-8625-8294ABEF0979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C369F-4E15-4234-B04F-90190AF64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87E36C-39F2-434A-8625-8294ABEF0979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9C369F-4E15-4234-B04F-90190AF643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687E36C-39F2-434A-8625-8294ABEF0979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D9C369F-4E15-4234-B04F-90190AF643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Улица </a:t>
            </a:r>
            <a:r>
              <a:rPr lang="ru-RU" dirty="0" err="1" smtClean="0"/>
              <a:t>Спирина</a:t>
            </a:r>
            <a:r>
              <a:rPr lang="ru-RU" dirty="0" smtClean="0"/>
              <a:t>, Красное Село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Выполнил : </a:t>
            </a:r>
            <a:r>
              <a:rPr lang="ru-RU" sz="2800" b="1" dirty="0" err="1" smtClean="0"/>
              <a:t>Актанов</a:t>
            </a:r>
            <a:endParaRPr lang="ru-RU" sz="2800" b="1" dirty="0" smtClean="0"/>
          </a:p>
          <a:p>
            <a:r>
              <a:rPr lang="ru-RU" sz="2800" b="1" dirty="0" smtClean="0"/>
              <a:t>Максимилиан, 4-в, школа 382</a:t>
            </a:r>
            <a:endParaRPr lang="ru-RU" sz="2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57686" y="785794"/>
            <a:ext cx="40005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За последние  десять лет в северо-восточной части Красного Села вырос новый жилой массив, проложены новые проезды, благоустраиваются улицы. Одна из улиц в этом микрорайоне от улицы Освобождения до улицы </a:t>
            </a:r>
            <a:r>
              <a:rPr lang="ru-RU" sz="2000" dirty="0" err="1" smtClean="0"/>
              <a:t>Голубко</a:t>
            </a:r>
            <a:r>
              <a:rPr lang="ru-RU" sz="2000" dirty="0" smtClean="0"/>
              <a:t> носит имя Героя Советского союза танкиста Александра Ивановича </a:t>
            </a:r>
            <a:r>
              <a:rPr lang="ru-RU" sz="2000" dirty="0" err="1" smtClean="0"/>
              <a:t>Спирина</a:t>
            </a:r>
            <a:r>
              <a:rPr lang="ru-RU" sz="2000" dirty="0" smtClean="0"/>
              <a:t> (1917 – 1944 гг</a:t>
            </a:r>
            <a:r>
              <a:rPr lang="ru-RU" sz="2000" dirty="0" smtClean="0"/>
              <a:t>.).</a:t>
            </a:r>
          </a:p>
          <a:p>
            <a:pPr algn="ctr"/>
            <a:endParaRPr lang="ru-RU" sz="2000" dirty="0"/>
          </a:p>
        </p:txBody>
      </p:sp>
      <p:sp>
        <p:nvSpPr>
          <p:cNvPr id="7170" name="AutoShape 2" descr="Картинки по запросу александр иванович спири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Картинки по запросу александр иванович спири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4" name="Picture 6" descr="Картинки по запросу александр иванович спир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3500462" cy="458630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642918"/>
            <a:ext cx="70723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Старший лейтенант </a:t>
            </a:r>
            <a:r>
              <a:rPr lang="ru-RU" sz="2000" dirty="0" err="1" smtClean="0"/>
              <a:t>Спирин</a:t>
            </a:r>
            <a:r>
              <a:rPr lang="ru-RU" sz="2000" dirty="0" smtClean="0"/>
              <a:t> был командиром  </a:t>
            </a:r>
            <a:r>
              <a:rPr lang="ru-RU" sz="2000" dirty="0" smtClean="0"/>
              <a:t>2-й танковой роты 98-го отдельного танкового полка Ленинградского </a:t>
            </a:r>
            <a:r>
              <a:rPr lang="ru-RU" sz="2000" dirty="0" smtClean="0"/>
              <a:t>фронта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pPr algn="ctr"/>
            <a:r>
              <a:rPr lang="ru-RU" sz="2000" dirty="0" smtClean="0"/>
              <a:t>Выполняя </a:t>
            </a:r>
            <a:r>
              <a:rPr lang="ru-RU" sz="2000" dirty="0" smtClean="0"/>
              <a:t>боевую задачу в ходе операции "Нева-2", </a:t>
            </a:r>
            <a:r>
              <a:rPr lang="ru-RU" sz="2000" dirty="0" smtClean="0"/>
              <a:t>его  стрелковый </a:t>
            </a:r>
            <a:r>
              <a:rPr lang="ru-RU" sz="2000" dirty="0" smtClean="0"/>
              <a:t>полк </a:t>
            </a:r>
            <a:r>
              <a:rPr lang="ru-RU" sz="2000" dirty="0" smtClean="0"/>
              <a:t>вёл </a:t>
            </a:r>
            <a:r>
              <a:rPr lang="ru-RU" sz="2000" dirty="0" smtClean="0"/>
              <a:t>жестокий бой за опорный пункт врага </a:t>
            </a:r>
            <a:r>
              <a:rPr lang="ru-RU" sz="2000" dirty="0" smtClean="0"/>
              <a:t>- деревню </a:t>
            </a:r>
            <a:r>
              <a:rPr lang="ru-RU" sz="2000" dirty="0" err="1" smtClean="0"/>
              <a:t>Дятлицы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6146" name="AutoShape 2" descr="Картинки по запросу Дятлиц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Картинки по запросу Дятлиц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Картинки по запросу Дятлиц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2" name="AutoShape 8" descr="Картинки по запросу Дятлиц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4" name="Picture 10" descr="Картинки по запросу Дятлиц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928934"/>
            <a:ext cx="3952884" cy="32328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4)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072066" y="1214422"/>
            <a:ext cx="3296114" cy="22860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71538" y="3786189"/>
            <a:ext cx="77867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Содействовал освобождению </a:t>
            </a:r>
            <a:r>
              <a:rPr lang="ru-RU" dirty="0" err="1" smtClean="0"/>
              <a:t>Дятлиц</a:t>
            </a:r>
            <a:r>
              <a:rPr lang="ru-RU" dirty="0" smtClean="0"/>
              <a:t> 98-ой танковый полк. Первым ворвался в деревню экипаж командира танковой роты старшего лейтенанта Александра </a:t>
            </a:r>
            <a:r>
              <a:rPr lang="ru-RU" dirty="0" err="1" smtClean="0"/>
              <a:t>Спирина</a:t>
            </a:r>
            <a:r>
              <a:rPr lang="ru-RU" dirty="0" smtClean="0"/>
              <a:t>. Его танк разнёс на куски и вмял в землю несколько орудий и дзотов врага. В яростной атаке он схватился с фашистским "тигром" и поджёг его. Но и танк </a:t>
            </a:r>
            <a:r>
              <a:rPr lang="ru-RU" dirty="0" err="1" smtClean="0"/>
              <a:t>Спирина</a:t>
            </a:r>
            <a:r>
              <a:rPr lang="ru-RU" dirty="0" smtClean="0"/>
              <a:t> пострадал от вражеского снаряда. Убиты механик-водитель и башенный стрелок. Командир экипажа, тяжело раненный, выбрался из горящего танка и один продолжал отбиваться от фашистов, бежавших к подбитой машине.</a:t>
            </a:r>
            <a:endParaRPr lang="ru-RU" dirty="0"/>
          </a:p>
        </p:txBody>
      </p:sp>
      <p:pic>
        <p:nvPicPr>
          <p:cNvPr id="4" name="Рисунок 3" descr="i (3)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1214414" y="1285859"/>
            <a:ext cx="3000396" cy="2250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85728"/>
            <a:ext cx="482054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Когда подошла подмога, вокруг танкиста лежало шестьдесят вражеских трупов. Но и раны командира оказались смертельными.</a:t>
            </a:r>
          </a:p>
          <a:p>
            <a:endParaRPr lang="ru-RU" sz="1600" dirty="0" smtClean="0"/>
          </a:p>
          <a:p>
            <a:r>
              <a:rPr lang="ru-RU" sz="2000" dirty="0" smtClean="0"/>
              <a:t>Отдав герою последние воинские почести, однополчане ушли вперёд. А он, Александр </a:t>
            </a:r>
            <a:r>
              <a:rPr lang="ru-RU" sz="2000" dirty="0" err="1" smtClean="0"/>
              <a:t>Спирин</a:t>
            </a:r>
            <a:r>
              <a:rPr lang="ru-RU" sz="2000" dirty="0" smtClean="0"/>
              <a:t>, навечно остался там, где был его последний рубеж и где он совершил подвиг, за который посмертно награждён Золотой Звездой. Это было 16 января 1944 года.</a:t>
            </a:r>
            <a:endParaRPr lang="ru-RU" sz="2000" dirty="0"/>
          </a:p>
        </p:txBody>
      </p:sp>
      <p:sp>
        <p:nvSpPr>
          <p:cNvPr id="4098" name="AutoShape 2" descr="Картинки по запросу герой Александр Спири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Картинки по запросу герой советского союза Александр Спири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7" descr="C:\Users\Пользователь\Desktop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928670"/>
            <a:ext cx="3143272" cy="428925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857232"/>
            <a:ext cx="77489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Овеянные славой дни Великой Отечественной войны навечно останутся в названиях улиц нашего города: Гвардейская, Освобождения, Бронетанковая, Восстановления.</a:t>
            </a:r>
            <a:endParaRPr lang="ru-RU" sz="2400" dirty="0"/>
          </a:p>
        </p:txBody>
      </p:sp>
      <p:pic>
        <p:nvPicPr>
          <p:cNvPr id="1026" name="Picture 2" descr="C:\Users\Пользователь\Desktop\krasnoeselo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643446"/>
            <a:ext cx="2678925" cy="1785950"/>
          </a:xfrm>
          <a:prstGeom prst="rect">
            <a:avLst/>
          </a:prstGeom>
          <a:noFill/>
        </p:spPr>
      </p:pic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714620"/>
            <a:ext cx="3071834" cy="3071834"/>
          </a:xfrm>
          <a:prstGeom prst="rect">
            <a:avLst/>
          </a:prstGeom>
          <a:noFill/>
        </p:spPr>
      </p:pic>
      <p:pic>
        <p:nvPicPr>
          <p:cNvPr id="6" name="Рисунок 5" descr="i (5)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000496" y="2500306"/>
            <a:ext cx="2745446" cy="1898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857752" y="4298336"/>
            <a:ext cx="3609293" cy="18635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71538" y="785794"/>
            <a:ext cx="80724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И ещё несколько слов о наших улицах, история названия которых уходит в далёкое прошлое.</a:t>
            </a:r>
          </a:p>
          <a:p>
            <a:r>
              <a:rPr lang="ru-RU" sz="2000" dirty="0" smtClean="0"/>
              <a:t>И </a:t>
            </a:r>
            <a:r>
              <a:rPr lang="ru-RU" sz="2000" dirty="0" smtClean="0"/>
              <a:t>победный май 1945 года эхом откликнулся в названии улицы нашего города – улицы 9 Мая. Она идёт параллельно проспекту Ленина между улицами Восстановления и Свободы.</a:t>
            </a:r>
            <a:endParaRPr lang="ru-RU" sz="2000" dirty="0"/>
          </a:p>
        </p:txBody>
      </p:sp>
      <p:pic>
        <p:nvPicPr>
          <p:cNvPr id="3074" name="Picture 2" descr="Картинки по запросу красное село ул  9 ма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496"/>
            <a:ext cx="4095779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571480"/>
            <a:ext cx="75724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</a:t>
            </a:r>
            <a:r>
              <a:rPr lang="ru-RU" dirty="0" smtClean="0"/>
              <a:t>двадцатых годов до начала Великой Отечественной войны в Красном Селе дислоцировались Ленинградские бронетанковые курсы, был здесь и бронетанковый полигон. Личный состав курсов в грозные годы войны участвовал в боях под Ленинградом</a:t>
            </a:r>
            <a:r>
              <a:rPr lang="ru-RU" dirty="0" smtClean="0"/>
              <a:t>.  В память этих событий названа улица Бронетанковая.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 годы фашистской оккупации и в дни освобождения Красного Села в январе 1944 </a:t>
            </a:r>
            <a:r>
              <a:rPr lang="ru-RU" sz="1600" dirty="0" smtClean="0"/>
              <a:t>года</a:t>
            </a:r>
            <a:r>
              <a:rPr lang="ru-RU" dirty="0" smtClean="0"/>
              <a:t> наш город был полностью разрушен, он сгорел. И восстанавливать его пришлось с нуля.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2049" name="Picture 1" descr="C:\Users\Пользователь\Desktop\красное село\2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571876"/>
            <a:ext cx="4929222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509</TotalTime>
  <Words>388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Улица Спирина, Красное Село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Улица Спирина</dc:title>
  <dc:creator>Аня</dc:creator>
  <cp:lastModifiedBy>Пользователь</cp:lastModifiedBy>
  <cp:revision>20</cp:revision>
  <dcterms:created xsi:type="dcterms:W3CDTF">2013-02-20T19:50:01Z</dcterms:created>
  <dcterms:modified xsi:type="dcterms:W3CDTF">2018-02-05T07:21:42Z</dcterms:modified>
</cp:coreProperties>
</file>