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1" r:id="rId4"/>
    <p:sldId id="260" r:id="rId5"/>
    <p:sldId id="257" r:id="rId6"/>
    <p:sldId id="258" r:id="rId7"/>
    <p:sldId id="259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slide.ru/images/7/13565/960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llyslide.com/thumbs_2/534afe6e875f807e5028bfd5adaf6bd4/img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 descr="http://900igr.net/up/datas/99512/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900igr.net/datas/o-zhivotnykh/Avstralija-1.files/0025-025-Letja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5geografiya.net/datas/geografija/Rossijskij-les/0029-029-Belka-letja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ages.myshared.ru/5/418083/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http://images.myshared.ru/56/1342224/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slide.ru/images/8/14729/960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ositivka.ru/wp-content/uploads/2016/01/1329727039_xoxma_kaxelo_com_02-800x4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04800"/>
            <a:ext cx="3474628" cy="1932762"/>
          </a:xfrm>
          <a:prstGeom prst="rect">
            <a:avLst/>
          </a:prstGeom>
          <a:noFill/>
        </p:spPr>
      </p:pic>
      <p:pic>
        <p:nvPicPr>
          <p:cNvPr id="21508" name="Picture 4" descr="http://www.animalspot.net/wp-content/uploads/2011/07/NORTHERN-FLYING-SQUIRREL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419600"/>
            <a:ext cx="3048000" cy="2032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2362200" y="2590800"/>
            <a:ext cx="5029200" cy="1371600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00400" y="3048000"/>
            <a:ext cx="37338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2017-12-08T04:41:57Z</dcterms:created>
  <dcterms:modified xsi:type="dcterms:W3CDTF">2017-12-08T04:57:21Z</dcterms:modified>
</cp:coreProperties>
</file>