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F4A39DA-B37B-4BD3-A758-53F2B9B3026A}" type="datetimeFigureOut">
              <a:rPr lang="ru-RU" smtClean="0"/>
              <a:t>05.02.2018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F4A39DA-B37B-4BD3-A758-53F2B9B3026A}" type="datetimeFigureOut">
              <a:rPr lang="ru-RU" smtClean="0"/>
              <a:t>05.02.2018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F4A39DA-B37B-4BD3-A758-53F2B9B3026A}" type="datetimeFigureOut">
              <a:rPr lang="ru-RU" smtClean="0"/>
              <a:t>05.02.2018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F4A39DA-B37B-4BD3-A758-53F2B9B3026A}" type="datetimeFigureOut">
              <a:rPr lang="ru-RU" smtClean="0"/>
              <a:t>05.02.2018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4A39DA-B37B-4BD3-A758-53F2B9B3026A}" type="datetimeFigureOut">
              <a:rPr lang="ru-RU" smtClean="0"/>
              <a:t>05.02.2018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4A39DA-B37B-4BD3-A758-53F2B9B3026A}" type="datetimeFigureOut">
              <a:rPr lang="ru-RU" smtClean="0"/>
              <a:t>05.02.2018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239BF0-723E-4537-AA81-F8FA2D565BFE}"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A39DA-B37B-4BD3-A758-53F2B9B3026A}" type="datetimeFigureOut">
              <a:rPr lang="ru-RU" smtClean="0"/>
              <a:t>05.02.2018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239BF0-723E-4537-AA81-F8FA2D565BFE}"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8605"/>
            <a:ext cx="7772400" cy="1285883"/>
          </a:xfrm>
        </p:spPr>
        <p:txBody>
          <a:bodyPr/>
          <a:lstStyle/>
          <a:p>
            <a:pPr algn="r"/>
            <a:r>
              <a:rPr lang="en-US" sz="3200" dirty="0" smtClean="0">
                <a:latin typeface="Times New Roman" pitchFamily="18" charset="0"/>
                <a:cs typeface="Times New Roman" pitchFamily="18" charset="0"/>
              </a:rPr>
              <a:t>February. 5</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Form 10a, 10b</a:t>
            </a:r>
            <a:endParaRPr lang="ru-RU" sz="32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85786" y="2143116"/>
            <a:ext cx="7643866" cy="3495684"/>
          </a:xfrm>
        </p:spPr>
        <p:txBody>
          <a:bodyPr>
            <a:normAutofit/>
          </a:bodyPr>
          <a:lstStyle/>
          <a:p>
            <a:r>
              <a:rPr lang="en-US" sz="4000" b="1" i="1" dirty="0" smtClean="0">
                <a:solidFill>
                  <a:schemeClr val="tx1"/>
                </a:solidFill>
                <a:latin typeface="Times New Roman" pitchFamily="18" charset="0"/>
                <a:cs typeface="Times New Roman" pitchFamily="18" charset="0"/>
              </a:rPr>
              <a:t>Learn to write an essay, </a:t>
            </a:r>
          </a:p>
          <a:p>
            <a:r>
              <a:rPr lang="en-US" sz="4000" b="1" i="1" dirty="0" smtClean="0">
                <a:solidFill>
                  <a:schemeClr val="tx1"/>
                </a:solidFill>
                <a:latin typeface="Times New Roman" pitchFamily="18" charset="0"/>
                <a:cs typeface="Times New Roman" pitchFamily="18" charset="0"/>
              </a:rPr>
              <a:t>which expresses your feelings</a:t>
            </a:r>
            <a:endParaRPr lang="ru-RU" sz="4000" b="1" i="1"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i="1" dirty="0" smtClean="0">
                <a:latin typeface="Times New Roman" pitchFamily="18" charset="0"/>
                <a:cs typeface="Times New Roman" pitchFamily="18" charset="0"/>
              </a:rPr>
              <a:t>Структура сочинения</a:t>
            </a:r>
            <a:endParaRPr lang="ru-RU" sz="3600" b="1" i="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ctr">
              <a:buNone/>
            </a:pPr>
            <a:r>
              <a:rPr lang="ru-RU" sz="2800" i="1" dirty="0" smtClean="0">
                <a:latin typeface="Times New Roman" pitchFamily="18" charset="0"/>
                <a:cs typeface="Times New Roman" pitchFamily="18" charset="0"/>
              </a:rPr>
              <a:t>Такие рассказы могут быть написаны от первого лица о реальных или воображаемых событиях, которые произошли с нами или от третьего лица о событиях, которые произошли с кем – либо еще.</a:t>
            </a:r>
          </a:p>
          <a:p>
            <a:pPr algn="ctr">
              <a:buNone/>
            </a:pPr>
            <a:r>
              <a:rPr lang="ru-RU" sz="2800" b="1" i="1" dirty="0" smtClean="0">
                <a:latin typeface="Times New Roman" pitchFamily="18" charset="0"/>
                <a:cs typeface="Times New Roman" pitchFamily="18" charset="0"/>
              </a:rPr>
              <a:t>План:</a:t>
            </a:r>
          </a:p>
          <a:p>
            <a:pPr>
              <a:buNone/>
            </a:pPr>
            <a:r>
              <a:rPr lang="ru-RU" sz="2800" i="1" dirty="0">
                <a:latin typeface="Times New Roman" pitchFamily="18" charset="0"/>
                <a:cs typeface="Times New Roman" pitchFamily="18" charset="0"/>
              </a:rPr>
              <a:t> </a:t>
            </a:r>
            <a:r>
              <a:rPr lang="ru-RU" sz="2800" i="1" dirty="0" smtClean="0">
                <a:latin typeface="Times New Roman" pitchFamily="18" charset="0"/>
                <a:cs typeface="Times New Roman" pitchFamily="18" charset="0"/>
              </a:rPr>
              <a:t>- вступление</a:t>
            </a:r>
          </a:p>
          <a:p>
            <a:pPr>
              <a:buFontTx/>
              <a:buChar char="-"/>
            </a:pPr>
            <a:r>
              <a:rPr lang="ru-RU" sz="2800" i="1" dirty="0" smtClean="0">
                <a:latin typeface="Times New Roman" pitchFamily="18" charset="0"/>
                <a:cs typeface="Times New Roman" pitchFamily="18" charset="0"/>
              </a:rPr>
              <a:t>основная часть (один, два абзаца)</a:t>
            </a:r>
          </a:p>
          <a:p>
            <a:pPr>
              <a:buFontTx/>
              <a:buChar char="-"/>
            </a:pPr>
            <a:r>
              <a:rPr lang="ru-RU" sz="2800" i="1" dirty="0" smtClean="0">
                <a:latin typeface="Times New Roman" pitchFamily="18" charset="0"/>
                <a:cs typeface="Times New Roman" pitchFamily="18" charset="0"/>
              </a:rPr>
              <a:t>заключение (описание чувств)</a:t>
            </a:r>
            <a:endParaRPr lang="ru-RU" sz="2800" i="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143668"/>
          </a:xfrm>
        </p:spPr>
        <p:txBody>
          <a:bodyPr>
            <a:normAutofit/>
          </a:bodyPr>
          <a:lstStyle/>
          <a:p>
            <a:pPr algn="ctr">
              <a:buNone/>
            </a:pPr>
            <a:r>
              <a:rPr lang="en-US" sz="3600" b="1" i="1" dirty="0" smtClean="0">
                <a:latin typeface="Times New Roman" pitchFamily="18" charset="0"/>
                <a:cs typeface="Times New Roman" pitchFamily="18" charset="0"/>
              </a:rPr>
              <a:t>Do the following exercises:</a:t>
            </a:r>
          </a:p>
          <a:p>
            <a:pPr>
              <a:buFontTx/>
              <a:buChar char="-"/>
            </a:pPr>
            <a:r>
              <a:rPr lang="en-US" sz="3600" dirty="0" smtClean="0">
                <a:latin typeface="Times New Roman" pitchFamily="18" charset="0"/>
                <a:cs typeface="Times New Roman" pitchFamily="18" charset="0"/>
              </a:rPr>
              <a:t>Ex. 2, 3, 4 page 90-91</a:t>
            </a:r>
          </a:p>
          <a:p>
            <a:pPr>
              <a:buNone/>
            </a:pPr>
            <a:r>
              <a:rPr lang="en-US" sz="3600" dirty="0" smtClean="0">
                <a:latin typeface="Times New Roman" pitchFamily="18" charset="0"/>
                <a:cs typeface="Times New Roman" pitchFamily="18" charset="0"/>
              </a:rPr>
              <a:t>A variety of adjectives and adverbs livens up your story. Use more sophisticated adjectives and adverbs such as fabulous, wonderful, cautiously, etc. instead of simple ones as good, nice, happy, bad, etc. to spice your narrative.</a:t>
            </a:r>
          </a:p>
          <a:p>
            <a:pPr>
              <a:buFontTx/>
              <a:buChar char="-"/>
            </a:pPr>
            <a:r>
              <a:rPr lang="en-US" sz="3600" dirty="0" smtClean="0">
                <a:latin typeface="Times New Roman" pitchFamily="18" charset="0"/>
                <a:cs typeface="Times New Roman" pitchFamily="18" charset="0"/>
              </a:rPr>
              <a:t>Do ex. 6, 7, 8, 9 p.92 – 93</a:t>
            </a:r>
          </a:p>
          <a:p>
            <a:pPr>
              <a:buNone/>
            </a:pPr>
            <a:r>
              <a:rPr lang="en-US" sz="3600" b="1" i="1" dirty="0" smtClean="0">
                <a:latin typeface="Times New Roman" pitchFamily="18" charset="0"/>
                <a:cs typeface="Times New Roman" pitchFamily="18" charset="0"/>
              </a:rPr>
              <a:t>Homework: </a:t>
            </a:r>
            <a:r>
              <a:rPr lang="en-US" sz="3600" dirty="0" smtClean="0">
                <a:latin typeface="Times New Roman" pitchFamily="18" charset="0"/>
                <a:cs typeface="Times New Roman" pitchFamily="18" charset="0"/>
              </a:rPr>
              <a:t>Workbook  Lesson 5e</a:t>
            </a:r>
            <a:endParaRPr lang="ru-RU" sz="3600" b="1" i="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en-US" sz="3600" dirty="0" smtClean="0">
                <a:latin typeface="Times New Roman" pitchFamily="18" charset="0"/>
                <a:cs typeface="Times New Roman" pitchFamily="18" charset="0"/>
              </a:rPr>
              <a:t>February, 6</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ctr">
              <a:buNone/>
            </a:pPr>
            <a:r>
              <a:rPr lang="en-US" sz="3600" b="1" i="1" dirty="0" smtClean="0">
                <a:latin typeface="Times New Roman" pitchFamily="18" charset="0"/>
                <a:cs typeface="Times New Roman" pitchFamily="18" charset="0"/>
              </a:rPr>
              <a:t>The tourist attractions </a:t>
            </a:r>
          </a:p>
          <a:p>
            <a:pPr algn="ctr">
              <a:buNone/>
            </a:pPr>
            <a:r>
              <a:rPr lang="en-US" sz="3600" b="1" i="1" dirty="0" smtClean="0">
                <a:latin typeface="Times New Roman" pitchFamily="18" charset="0"/>
                <a:cs typeface="Times New Roman" pitchFamily="18" charset="0"/>
              </a:rPr>
              <a:t>along the River Thames.</a:t>
            </a:r>
          </a:p>
          <a:p>
            <a:pPr>
              <a:buNone/>
            </a:pPr>
            <a:r>
              <a:rPr lang="en-US" sz="3600" dirty="0" smtClean="0">
                <a:latin typeface="Times New Roman" pitchFamily="18" charset="0"/>
                <a:cs typeface="Times New Roman" pitchFamily="18" charset="0"/>
              </a:rPr>
              <a:t>Do the following exercises:</a:t>
            </a:r>
          </a:p>
          <a:p>
            <a:pPr>
              <a:buNone/>
            </a:pPr>
            <a:r>
              <a:rPr lang="en-US" sz="3600" dirty="0" smtClean="0">
                <a:latin typeface="Times New Roman" pitchFamily="18" charset="0"/>
                <a:cs typeface="Times New Roman" pitchFamily="18" charset="0"/>
              </a:rPr>
              <a:t>Ex. 1 – 4 p. 95</a:t>
            </a:r>
          </a:p>
          <a:p>
            <a:pPr>
              <a:buNone/>
            </a:pPr>
            <a:r>
              <a:rPr lang="en-US" sz="3600" b="1" i="1" dirty="0" smtClean="0">
                <a:latin typeface="Times New Roman" pitchFamily="18" charset="0"/>
                <a:cs typeface="Times New Roman" pitchFamily="18" charset="0"/>
              </a:rPr>
              <a:t>Homework: </a:t>
            </a:r>
            <a:r>
              <a:rPr lang="en-US" sz="2800" i="1" dirty="0" smtClean="0">
                <a:latin typeface="Times New Roman" pitchFamily="18" charset="0"/>
                <a:cs typeface="Times New Roman" pitchFamily="18" charset="0"/>
              </a:rPr>
              <a:t>be ready to tell your classmates about the attractions of London.</a:t>
            </a:r>
            <a:endParaRPr lang="ru-RU" sz="2800" i="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pPr algn="r"/>
            <a:r>
              <a:rPr lang="en-US" sz="2800" dirty="0" smtClean="0">
                <a:latin typeface="Times New Roman" pitchFamily="18" charset="0"/>
                <a:cs typeface="Times New Roman" pitchFamily="18" charset="0"/>
              </a:rPr>
              <a:t>February, 7</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785794"/>
            <a:ext cx="8229600" cy="5340369"/>
          </a:xfrm>
        </p:spPr>
        <p:txBody>
          <a:bodyPr>
            <a:normAutofit/>
          </a:bodyPr>
          <a:lstStyle/>
          <a:p>
            <a:pPr algn="ctr">
              <a:buNone/>
            </a:pPr>
            <a:r>
              <a:rPr lang="en-US" sz="4000" b="1" i="1" dirty="0" smtClean="0">
                <a:latin typeface="Times New Roman" pitchFamily="18" charset="0"/>
                <a:cs typeface="Times New Roman" pitchFamily="18" charset="0"/>
              </a:rPr>
              <a:t>Nature: weather.</a:t>
            </a:r>
          </a:p>
          <a:p>
            <a:pPr algn="r">
              <a:buNone/>
            </a:pPr>
            <a:r>
              <a:rPr lang="en-US" sz="2800" i="1" dirty="0" smtClean="0">
                <a:latin typeface="Times New Roman" pitchFamily="18" charset="0"/>
                <a:cs typeface="Times New Roman" pitchFamily="18" charset="0"/>
              </a:rPr>
              <a:t>Rain, rain, go away</a:t>
            </a:r>
          </a:p>
          <a:p>
            <a:pPr algn="r">
              <a:buNone/>
            </a:pPr>
            <a:r>
              <a:rPr lang="en-US" sz="2800" i="1" dirty="0" smtClean="0">
                <a:latin typeface="Times New Roman" pitchFamily="18" charset="0"/>
                <a:cs typeface="Times New Roman" pitchFamily="18" charset="0"/>
              </a:rPr>
              <a:t>Come again another day.</a:t>
            </a:r>
          </a:p>
          <a:p>
            <a:pPr>
              <a:buNone/>
            </a:pPr>
            <a:r>
              <a:rPr lang="en-US" sz="2800" i="1" dirty="0" smtClean="0">
                <a:latin typeface="Times New Roman" pitchFamily="18" charset="0"/>
                <a:cs typeface="Times New Roman" pitchFamily="18" charset="0"/>
              </a:rPr>
              <a:t>Do ex. 1 – 6 p. 96</a:t>
            </a:r>
          </a:p>
          <a:p>
            <a:pPr>
              <a:buNone/>
            </a:pPr>
            <a:r>
              <a:rPr lang="en-US" sz="2800" b="1" i="1" dirty="0" smtClean="0">
                <a:latin typeface="Times New Roman" pitchFamily="18" charset="0"/>
                <a:cs typeface="Times New Roman" pitchFamily="18" charset="0"/>
              </a:rPr>
              <a:t>Homework:</a:t>
            </a:r>
            <a:r>
              <a:rPr lang="en-US" sz="2800" i="1" dirty="0" smtClean="0">
                <a:latin typeface="Times New Roman" pitchFamily="18" charset="0"/>
                <a:cs typeface="Times New Roman" pitchFamily="18" charset="0"/>
              </a:rPr>
              <a:t> describe the picture of ex. 5 p. </a:t>
            </a:r>
            <a:r>
              <a:rPr lang="en-US" sz="2800" i="1" smtClean="0">
                <a:latin typeface="Times New Roman" pitchFamily="18" charset="0"/>
                <a:cs typeface="Times New Roman" pitchFamily="18" charset="0"/>
              </a:rPr>
              <a:t>96</a:t>
            </a:r>
            <a:endParaRPr lang="ru-RU" sz="2800" i="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222</Words>
  <Application>Microsoft Office PowerPoint</Application>
  <PresentationFormat>Экран (4:3)</PresentationFormat>
  <Paragraphs>26</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February. 5 Form 10a, 10b</vt:lpstr>
      <vt:lpstr>Структура сочинения</vt:lpstr>
      <vt:lpstr>Слайд 3</vt:lpstr>
      <vt:lpstr>February, 6</vt:lpstr>
      <vt:lpstr>February,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 10a, 10b</dc:title>
  <dc:creator>школа</dc:creator>
  <cp:lastModifiedBy>школа</cp:lastModifiedBy>
  <cp:revision>25</cp:revision>
  <dcterms:created xsi:type="dcterms:W3CDTF">2018-02-05T08:47:06Z</dcterms:created>
  <dcterms:modified xsi:type="dcterms:W3CDTF">2018-02-05T12:12:03Z</dcterms:modified>
</cp:coreProperties>
</file>