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DD2B-7A28-420D-B5EE-3C31942C9B3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106AC-D0B0-4D84-8893-3477599F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DD2B-7A28-420D-B5EE-3C31942C9B3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106AC-D0B0-4D84-8893-3477599F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DD2B-7A28-420D-B5EE-3C31942C9B3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106AC-D0B0-4D84-8893-3477599F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DD2B-7A28-420D-B5EE-3C31942C9B3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106AC-D0B0-4D84-8893-3477599F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DD2B-7A28-420D-B5EE-3C31942C9B3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106AC-D0B0-4D84-8893-3477599F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DD2B-7A28-420D-B5EE-3C31942C9B3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106AC-D0B0-4D84-8893-3477599F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DD2B-7A28-420D-B5EE-3C31942C9B3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106AC-D0B0-4D84-8893-3477599F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DD2B-7A28-420D-B5EE-3C31942C9B3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106AC-D0B0-4D84-8893-3477599F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DD2B-7A28-420D-B5EE-3C31942C9B3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106AC-D0B0-4D84-8893-3477599F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DD2B-7A28-420D-B5EE-3C31942C9B3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106AC-D0B0-4D84-8893-3477599F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DD2B-7A28-420D-B5EE-3C31942C9B3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106AC-D0B0-4D84-8893-3477599F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CDD2B-7A28-420D-B5EE-3C31942C9B3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106AC-D0B0-4D84-8893-3477599F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00504"/>
            <a:ext cx="7772400" cy="1928826"/>
          </a:xfrm>
        </p:spPr>
        <p:txBody>
          <a:bodyPr>
            <a:normAutofit/>
          </a:bodyPr>
          <a:lstStyle/>
          <a:p>
            <a:pPr algn="r"/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Form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6a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February 5,2018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42984"/>
            <a:ext cx="6400800" cy="3071834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An apple a day keeps the doctor away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Read the text: page 89 exercise 1. </a:t>
            </a:r>
          </a:p>
          <a:p>
            <a:pPr>
              <a:buNone/>
            </a:pP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Answer the questions:</a:t>
            </a:r>
          </a:p>
          <a:p>
            <a:pPr marL="514350" indent="-514350">
              <a:buAutoNum type="arabicParenR"/>
            </a:pP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What do Bob, David and Steven think about health and doctors?</a:t>
            </a:r>
          </a:p>
          <a:p>
            <a:pPr marL="514350" indent="-514350">
              <a:buAutoNum type="arabicParenR"/>
            </a:pP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Who thinks that:</a:t>
            </a:r>
          </a:p>
          <a:p>
            <a:pPr marL="514350" indent="-514350">
              <a:buNone/>
            </a:pP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- doctors are always right;</a:t>
            </a:r>
          </a:p>
          <a:p>
            <a:pPr marL="514350" indent="-514350">
              <a:buNone/>
            </a:pPr>
            <a:r>
              <a:rPr lang="en-US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- you can be healthy without medicine;</a:t>
            </a:r>
          </a:p>
          <a:p>
            <a:pPr marL="514350" indent="-514350">
              <a:buNone/>
            </a:pPr>
            <a:r>
              <a:rPr lang="en-US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- doctors can help you;</a:t>
            </a:r>
          </a:p>
          <a:p>
            <a:pPr marL="514350" indent="-514350">
              <a:buNone/>
            </a:pPr>
            <a:r>
              <a:rPr lang="en-US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- sometimes you can get better without the doctor’s advice.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428627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 Whose attitude towards doctors do you share? Why?</a:t>
            </a:r>
          </a:p>
          <a:p>
            <a:pPr>
              <a:buNone/>
            </a:pP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 Say what health problem do you have?</a:t>
            </a:r>
          </a:p>
          <a:p>
            <a:pPr>
              <a:buNone/>
            </a:pP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5) What do you do not to have the problem?</a:t>
            </a:r>
          </a:p>
          <a:p>
            <a:pPr>
              <a:buNone/>
            </a:pPr>
            <a:endParaRPr lang="en-US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Homework: My healthy family. (AB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№9</a:t>
            </a: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Play a board game “You should go                        to the doctor”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February 6, 2018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How are you?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 exercise 1, page 91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Learn the expressions (page 91)</a:t>
            </a:r>
          </a:p>
          <a:p>
            <a:pPr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Homework: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AB ex.1 p. 75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February 7, 2018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CONSOLIDATION</a:t>
            </a:r>
          </a:p>
          <a:p>
            <a:pPr algn="ctr">
              <a:buNone/>
            </a:pP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Do ex. 1 – 6   p. 75 – 77</a:t>
            </a:r>
          </a:p>
          <a:p>
            <a:pPr>
              <a:buNone/>
            </a:pPr>
            <a:r>
              <a:rPr lang="en-US" b="1" i="1" u="sng" dirty="0" smtClean="0">
                <a:latin typeface="Times New Roman" pitchFamily="18" charset="0"/>
                <a:cs typeface="Times New Roman" pitchFamily="18" charset="0"/>
              </a:rPr>
              <a:t>Homework: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ex. 7 – 10 p. 78 - 81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189</Words>
  <Application>Microsoft Office PowerPoint</Application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Form 6a February 5,2018</vt:lpstr>
      <vt:lpstr>Слайд 2</vt:lpstr>
      <vt:lpstr>Слайд 3</vt:lpstr>
      <vt:lpstr>February 6, 2018</vt:lpstr>
      <vt:lpstr>February 7, 2018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 6a</dc:title>
  <dc:creator>школа</dc:creator>
  <cp:lastModifiedBy>школа</cp:lastModifiedBy>
  <cp:revision>9</cp:revision>
  <dcterms:created xsi:type="dcterms:W3CDTF">2018-02-02T12:06:20Z</dcterms:created>
  <dcterms:modified xsi:type="dcterms:W3CDTF">2018-02-02T12:55:26Z</dcterms:modified>
</cp:coreProperties>
</file>