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6BD61-1D33-4D91-84DC-57CF9626AAB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A4025-087A-4B8C-A10A-1444D6ABB4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143007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Form 8a,8v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February, 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357430"/>
            <a:ext cx="7715304" cy="178595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Write an essay about your school sports day.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February, 6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Make up a project about your favorite sport.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Write about: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-spots you like to watch;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-sport activities you are good at;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-sports you’ve ever tried and your results;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-sport you’ve found yourself in;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-your achievements in the sport you’ve found  yourself in.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Illustrate your project with photos.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February, 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Make up a project: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Sport and a healthy way of life. (What do you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do to be healthy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100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Form 8a,8v February, 5</vt:lpstr>
      <vt:lpstr>February, 6</vt:lpstr>
      <vt:lpstr>February,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 8a,8v February, 5</dc:title>
  <dc:creator>школа</dc:creator>
  <cp:lastModifiedBy>школа</cp:lastModifiedBy>
  <cp:revision>4</cp:revision>
  <dcterms:created xsi:type="dcterms:W3CDTF">2018-02-05T12:16:11Z</dcterms:created>
  <dcterms:modified xsi:type="dcterms:W3CDTF">2018-02-05T12:44:32Z</dcterms:modified>
</cp:coreProperties>
</file>