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5ABE44F-D815-497C-B2B4-D04B3DA63CC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90F9D72-CFEA-4927-B1D4-DD9E98CFBC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создания стекла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504056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/>
              <a:t>Подготовила воспитатель </a:t>
            </a:r>
            <a:r>
              <a:rPr lang="ru-RU" sz="1600" b="1" dirty="0" smtClean="0"/>
              <a:t>1кв.категории Коновалова Наталья Викторовна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963098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24744"/>
            <a:ext cx="57423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Стекло - это удивительный материал. Его довольно трудно разрезать, но при этом легко разбить. Самая главная отличительная характеристика стекла - его прозрачность. Давайте разберемся, благодаря каким ингредиентам стекло получает свои уникальные свойства</a:t>
            </a:r>
          </a:p>
        </p:txBody>
      </p:sp>
      <p:pic>
        <p:nvPicPr>
          <p:cNvPr id="1026" name="Picture 2" descr="https://im0-tub-ru.yandex.net/i?id=18d312c6d8f8f8dc6a90342c238db38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68098"/>
            <a:ext cx="551497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289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l/lpqyGU4bMITaJjoNCgQLXY5Af17Ke6d3nZSkWs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3" y="-3301"/>
            <a:ext cx="9144000" cy="686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663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Производство стекла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937042"/>
            <a:ext cx="47525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Все </a:t>
            </a:r>
            <a:r>
              <a:rPr lang="ru-RU" dirty="0"/>
              <a:t>эти составные части следует перемешать и поместить в печь, разогретую до 1400-1500 градусов Цельсия.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В </a:t>
            </a:r>
            <a:r>
              <a:rPr lang="ru-RU" dirty="0"/>
              <a:t>результате этой процедуры все смешанные ингредиенты превратятся в жидкую массу, которая при охлаждении обретет форму стекла.</a:t>
            </a:r>
          </a:p>
        </p:txBody>
      </p:sp>
      <p:pic>
        <p:nvPicPr>
          <p:cNvPr id="3074" name="Picture 2" descr="http://www.bugaga.ru/uploads/posts/2013-02/1360337353_proizvodstvo-steklotary-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812" y="2204864"/>
            <a:ext cx="298391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bugaga.ru/uploads/posts/2013-02/1360337319_proizvodstvo-steklotary-1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812" y="4370808"/>
            <a:ext cx="2983916" cy="235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901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.ppt-online.org/files/slide/l/lpqyGU4bMITaJjoNCgQLXY5Af17Ke6d3nZSkWs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731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948014a9c837ddb00d13bd28ae1e442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294245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2828836"/>
            <a:ext cx="6030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Первые </a:t>
            </a:r>
            <a:r>
              <a:rPr lang="ru-RU" dirty="0"/>
              <a:t>люди, которые начали производить стекло, делали это из натуральной соды и песка.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Они </a:t>
            </a:r>
            <a:r>
              <a:rPr lang="ru-RU" dirty="0"/>
              <a:t>перемешивали эти ингредиенты и нагревали.</a:t>
            </a:r>
          </a:p>
        </p:txBody>
      </p:sp>
      <p:pic>
        <p:nvPicPr>
          <p:cNvPr id="5126" name="Picture 6" descr="http://snim.net/wp-content/uploads/2015/12/%D1%84%D0%BE%D1%82%D0%BE-%D0%BF%D0%B5%D1%81%D0%BA%D0%B0-%D0%B2%D0%B1%D0%BB%D0%B8%D0%B7%D0%B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2723767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683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924944"/>
            <a:ext cx="6390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Стекло</a:t>
            </a:r>
            <a:r>
              <a:rPr lang="ru-RU" dirty="0"/>
              <a:t>, без которого трудно представить наше существование, было получено свыше пяти тысяч лет назад. </a:t>
            </a:r>
            <a:endParaRPr lang="ru-RU" dirty="0" smtClean="0"/>
          </a:p>
          <a:p>
            <a:r>
              <a:rPr lang="ru-RU" dirty="0" smtClean="0"/>
              <a:t>   Его </a:t>
            </a:r>
            <a:r>
              <a:rPr lang="ru-RU" dirty="0"/>
              <a:t>появление связывают с развитием гончарного дела: при обжиге на изделие из глины могла попасть смесь воды и песка. В результате на поверхности </a:t>
            </a:r>
            <a:r>
              <a:rPr lang="ru-RU" dirty="0" smtClean="0"/>
              <a:t>образовывалась </a:t>
            </a:r>
            <a:r>
              <a:rPr lang="ru-RU" dirty="0"/>
              <a:t>стекловидная пленка-глазурь. 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   Считается</a:t>
            </a:r>
            <a:r>
              <a:rPr lang="ru-RU" dirty="0"/>
              <a:t>, что изменившее мир изобретение родилось на территории современной Палестины.</a:t>
            </a:r>
          </a:p>
        </p:txBody>
      </p:sp>
    </p:spTree>
    <p:extLst>
      <p:ext uri="{BB962C8B-B14F-4D97-AF65-F5344CB8AC3E}">
        <p14:creationId xmlns:p14="http://schemas.microsoft.com/office/powerpoint/2010/main" val="3402481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4242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29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</TotalTime>
  <Words>178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История создания стекла </vt:lpstr>
      <vt:lpstr>Презентация PowerPoint</vt:lpstr>
      <vt:lpstr>Презентация PowerPoint</vt:lpstr>
      <vt:lpstr>Производство стекла</vt:lpstr>
      <vt:lpstr>Презентация PowerPoint</vt:lpstr>
      <vt:lpstr>Презентация PowerPoint</vt:lpstr>
      <vt:lpstr>Интересные факты</vt:lpstr>
      <vt:lpstr>Спасибо за внимание!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стекла</dc:title>
  <dc:creator>наташа</dc:creator>
  <cp:lastModifiedBy>наташа</cp:lastModifiedBy>
  <cp:revision>5</cp:revision>
  <dcterms:created xsi:type="dcterms:W3CDTF">2018-01-21T19:37:44Z</dcterms:created>
  <dcterms:modified xsi:type="dcterms:W3CDTF">2018-01-21T21:34:58Z</dcterms:modified>
</cp:coreProperties>
</file>