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206680" cy="3240359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/>
                </a:solidFill>
              </a:rPr>
              <a:t>Изложение.</a:t>
            </a:r>
            <a:br>
              <a:rPr lang="ru-RU" sz="6600" b="1" dirty="0" smtClean="0">
                <a:solidFill>
                  <a:schemeClr val="accent1"/>
                </a:solidFill>
              </a:rPr>
            </a:br>
            <a:r>
              <a:rPr lang="ru-RU" sz="6600" b="1" dirty="0" smtClean="0">
                <a:solidFill>
                  <a:schemeClr val="accent1"/>
                </a:solidFill>
              </a:rPr>
              <a:t>Сугроб с хоботом.</a:t>
            </a:r>
            <a:endParaRPr lang="ru-RU" sz="66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684568" cy="579350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Пришёл охотник из лесу.Не принёс ничего.</a:t>
            </a:r>
          </a:p>
          <a:p>
            <a:pPr>
              <a:buNone/>
            </a:pPr>
            <a:r>
              <a:rPr lang="ru-RU" b="1" dirty="0" smtClean="0"/>
              <a:t>  -А ты хоть зверей-то видел?- спрашивают его.</a:t>
            </a:r>
          </a:p>
          <a:p>
            <a:pPr>
              <a:buNone/>
            </a:pPr>
            <a:r>
              <a:rPr lang="ru-RU" b="1" dirty="0" smtClean="0"/>
              <a:t>  -Видел- отвечает. -Бегемота, крокодила, слона и верблюда.</a:t>
            </a:r>
          </a:p>
          <a:p>
            <a:pPr>
              <a:buNone/>
            </a:pPr>
            <a:r>
              <a:rPr lang="ru-RU" b="1" dirty="0" smtClean="0"/>
              <a:t>       - Ладно сказки -то рассказывать.Это тебе не пустыня и не</a:t>
            </a:r>
          </a:p>
          <a:p>
            <a:pPr>
              <a:buNone/>
            </a:pPr>
            <a:r>
              <a:rPr lang="ru-RU" b="1" dirty="0" smtClean="0"/>
              <a:t>    тропики. Скажет тоже бегемот... </a:t>
            </a:r>
          </a:p>
          <a:p>
            <a:pPr>
              <a:buNone/>
            </a:pPr>
            <a:r>
              <a:rPr lang="ru-RU" b="1" dirty="0" smtClean="0"/>
              <a:t>    Улыбается охотник.Он ведь действительно всех этих зверей видел.Только не настоящих, а снежных. Их ветры да </a:t>
            </a:r>
          </a:p>
          <a:p>
            <a:pPr>
              <a:buNone/>
            </a:pPr>
            <a:r>
              <a:rPr lang="ru-RU" b="1" dirty="0" smtClean="0"/>
              <a:t>     метели на лесных дорогах понаделали. Издали смотришь: верблюд да и только! Или слон с длинным хоботом. А подойдёшь поближе обыкновенный сугроб, вместо </a:t>
            </a:r>
          </a:p>
          <a:p>
            <a:pPr>
              <a:buNone/>
            </a:pPr>
            <a:r>
              <a:rPr lang="ru-RU" b="1" dirty="0" smtClean="0"/>
              <a:t>     хобота - ствол берёзовый. Так и ходишь по лесу, будто в сказке.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0_be72f_2a82b368_-1-X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932040" cy="3201219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Snow_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12976"/>
            <a:ext cx="4928592" cy="3645024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Снежные-зверушки-800x5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0"/>
            <a:ext cx="4572000" cy="3284983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comp_work_vitrin_133851882462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212977"/>
            <a:ext cx="4572000" cy="3645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7704" y="0"/>
            <a:ext cx="54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Сказочный лес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План.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1) Охотник без добычи.</a:t>
            </a:r>
          </a:p>
          <a:p>
            <a:pPr>
              <a:buNone/>
            </a:pPr>
            <a:r>
              <a:rPr lang="ru-RU" b="1" dirty="0" smtClean="0"/>
              <a:t>2) Животные, которых видел охотник.</a:t>
            </a:r>
          </a:p>
          <a:p>
            <a:pPr>
              <a:buNone/>
            </a:pPr>
            <a:r>
              <a:rPr lang="ru-RU" b="1" dirty="0" smtClean="0"/>
              <a:t>3) Будто в сказке.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Пиши правильно!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000" b="1" dirty="0" smtClean="0"/>
              <a:t>Приш</a:t>
            </a:r>
            <a:r>
              <a:rPr lang="ru-RU" sz="4000" b="1" dirty="0" smtClean="0">
                <a:solidFill>
                  <a:srgbClr val="FF0000"/>
                </a:solidFill>
              </a:rPr>
              <a:t>ё</a:t>
            </a:r>
            <a:r>
              <a:rPr lang="ru-RU" sz="4000" b="1" dirty="0" smtClean="0"/>
              <a:t>л, нич</a:t>
            </a:r>
            <a:r>
              <a:rPr lang="ru-RU" sz="4000" b="1" dirty="0" smtClean="0">
                <a:solidFill>
                  <a:srgbClr val="FF0000"/>
                </a:solidFill>
              </a:rPr>
              <a:t>его</a:t>
            </a:r>
            <a:r>
              <a:rPr lang="ru-RU" sz="4000" b="1" dirty="0" smtClean="0"/>
              <a:t>, б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г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мот, кр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к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дил, в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рблю</a:t>
            </a:r>
            <a:r>
              <a:rPr lang="ru-RU" sz="4000" b="1" dirty="0" smtClean="0">
                <a:solidFill>
                  <a:srgbClr val="FF0000"/>
                </a:solidFill>
              </a:rPr>
              <a:t>д</a:t>
            </a:r>
            <a:r>
              <a:rPr lang="ru-RU" sz="4000" b="1" dirty="0" smtClean="0"/>
              <a:t>, д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йствит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льно, п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н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делали,  улыбае</a:t>
            </a:r>
            <a:r>
              <a:rPr lang="ru-RU" sz="4000" b="1" dirty="0" smtClean="0">
                <a:solidFill>
                  <a:srgbClr val="FF0000"/>
                </a:solidFill>
              </a:rPr>
              <a:t>тся</a:t>
            </a:r>
            <a:r>
              <a:rPr lang="ru-RU" sz="4000" b="1" dirty="0" smtClean="0"/>
              <a:t>, п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д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йдёш</a:t>
            </a:r>
            <a:r>
              <a:rPr lang="ru-RU" sz="4000" b="1" dirty="0" smtClean="0">
                <a:solidFill>
                  <a:srgbClr val="FF0000"/>
                </a:solidFill>
              </a:rPr>
              <a:t>ь</a:t>
            </a:r>
            <a:r>
              <a:rPr lang="ru-RU" sz="4000" b="1" dirty="0" smtClean="0"/>
              <a:t>, обыкнове</a:t>
            </a:r>
            <a:r>
              <a:rPr lang="ru-RU" sz="4000" b="1" dirty="0" smtClean="0">
                <a:solidFill>
                  <a:srgbClr val="FF0000"/>
                </a:solidFill>
              </a:rPr>
              <a:t>нн</a:t>
            </a:r>
            <a:r>
              <a:rPr lang="ru-RU" sz="4000" b="1" dirty="0" smtClean="0"/>
              <a:t>ый сугро</a:t>
            </a:r>
            <a:r>
              <a:rPr lang="ru-RU" sz="4000" b="1" dirty="0" smtClean="0">
                <a:solidFill>
                  <a:srgbClr val="FF0000"/>
                </a:solidFill>
              </a:rPr>
              <a:t>б</a:t>
            </a:r>
            <a:r>
              <a:rPr lang="ru-RU" sz="4000" b="1" dirty="0" smtClean="0"/>
              <a:t>, с дли</a:t>
            </a:r>
            <a:r>
              <a:rPr lang="ru-RU" sz="4000" b="1" dirty="0" smtClean="0">
                <a:solidFill>
                  <a:srgbClr val="FF0000"/>
                </a:solidFill>
              </a:rPr>
              <a:t>нн</a:t>
            </a:r>
            <a:r>
              <a:rPr lang="ru-RU" sz="4000" b="1" dirty="0" smtClean="0"/>
              <a:t>ым хоб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том.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Проверь!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Пользователь\Desktop\26273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341178">
            <a:off x="1259632" y="1412776"/>
            <a:ext cx="2458606" cy="34892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1988840"/>
            <a:ext cx="13324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С. 12</a:t>
            </a:r>
            <a:endParaRPr lang="ru-RU" sz="4400" b="1" dirty="0"/>
          </a:p>
        </p:txBody>
      </p:sp>
      <p:pic>
        <p:nvPicPr>
          <p:cNvPr id="1027" name="Picture 3" descr="C:\Users\Пользователь\Desktop\depositphotos_40810727-stock-illustration-wise-ow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3284984"/>
            <a:ext cx="3419872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19256" cy="5649491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Рефлексия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1"/>
                </a:solidFill>
              </a:rPr>
              <a:t>-  Что </a:t>
            </a:r>
            <a:r>
              <a:rPr lang="ru-RU" dirty="0" smtClean="0">
                <a:solidFill>
                  <a:schemeClr val="accent1"/>
                </a:solidFill>
              </a:rPr>
              <a:t>было самым интересным на уроке</a:t>
            </a:r>
            <a:r>
              <a:rPr lang="ru-RU" dirty="0" smtClean="0">
                <a:solidFill>
                  <a:schemeClr val="accent1"/>
                </a:solidFill>
              </a:rPr>
              <a:t>?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 -  Что </a:t>
            </a:r>
            <a:r>
              <a:rPr lang="ru-RU" b="1" dirty="0" smtClean="0">
                <a:solidFill>
                  <a:schemeClr val="accent1"/>
                </a:solidFill>
              </a:rPr>
              <a:t>было самым трудным? 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1"/>
                </a:solidFill>
              </a:rPr>
              <a:t> Что </a:t>
            </a:r>
            <a:r>
              <a:rPr lang="ru-RU" b="1" dirty="0" smtClean="0">
                <a:solidFill>
                  <a:schemeClr val="accent1"/>
                </a:solidFill>
              </a:rPr>
              <a:t>бы хотелось изменить? 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-   Захотелось </a:t>
            </a:r>
            <a:r>
              <a:rPr lang="ru-RU" b="1" dirty="0" smtClean="0">
                <a:solidFill>
                  <a:schemeClr val="accent1"/>
                </a:solidFill>
              </a:rPr>
              <a:t>ли вам нарисовать ту картину, </a:t>
            </a:r>
            <a:r>
              <a:rPr lang="ru-RU" b="1" dirty="0" smtClean="0">
                <a:solidFill>
                  <a:schemeClr val="accent1"/>
                </a:solidFill>
              </a:rPr>
              <a:t>   которую </a:t>
            </a:r>
            <a:r>
              <a:rPr lang="ru-RU" b="1" dirty="0" smtClean="0">
                <a:solidFill>
                  <a:schemeClr val="accent1"/>
                </a:solidFill>
              </a:rPr>
              <a:t>вы описали в своих рассказах? 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664" y="0"/>
            <a:ext cx="899133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212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Изложение. Сугроб с хоботом.</vt:lpstr>
      <vt:lpstr>Слайд 2</vt:lpstr>
      <vt:lpstr>Слайд 3</vt:lpstr>
      <vt:lpstr>План.</vt:lpstr>
      <vt:lpstr>Пиши правильно!</vt:lpstr>
      <vt:lpstr>Проверь!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Изложение. Сугроб с хоботом.</dc:title>
  <dc:creator>Пользователь</dc:creator>
  <cp:lastModifiedBy>Пользователь</cp:lastModifiedBy>
  <cp:revision>24</cp:revision>
  <dcterms:created xsi:type="dcterms:W3CDTF">2018-02-04T08:38:43Z</dcterms:created>
  <dcterms:modified xsi:type="dcterms:W3CDTF">2018-02-05T11:33:03Z</dcterms:modified>
</cp:coreProperties>
</file>