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40F2E-7F2C-44D6-9526-3838D538900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7D4F-1C61-47E8-82E4-DCF1C5E37B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40F2E-7F2C-44D6-9526-3838D538900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7D4F-1C61-47E8-82E4-DCF1C5E37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40F2E-7F2C-44D6-9526-3838D538900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7D4F-1C61-47E8-82E4-DCF1C5E37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40F2E-7F2C-44D6-9526-3838D538900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7D4F-1C61-47E8-82E4-DCF1C5E37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40F2E-7F2C-44D6-9526-3838D538900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AE27D4F-1C61-47E8-82E4-DCF1C5E37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40F2E-7F2C-44D6-9526-3838D538900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7D4F-1C61-47E8-82E4-DCF1C5E37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40F2E-7F2C-44D6-9526-3838D538900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7D4F-1C61-47E8-82E4-DCF1C5E37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40F2E-7F2C-44D6-9526-3838D538900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7D4F-1C61-47E8-82E4-DCF1C5E37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40F2E-7F2C-44D6-9526-3838D538900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7D4F-1C61-47E8-82E4-DCF1C5E37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40F2E-7F2C-44D6-9526-3838D538900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7D4F-1C61-47E8-82E4-DCF1C5E37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40F2E-7F2C-44D6-9526-3838D538900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27D4F-1C61-47E8-82E4-DCF1C5E37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E540F2E-7F2C-44D6-9526-3838D538900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AE27D4F-1C61-47E8-82E4-DCF1C5E37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74;&#1086;&#1088;&#1086;&#1073;&#1100;&#1080;.%201mp3.mp3" TargetMode="Externa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43;&#1086;&#1083;&#1091;&#1073;&#1100;%20.mp3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www.mike.skyper.ru/photoplace/foto.php?id=4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44;&#1103;&#1090;&#1077;&#1083;%201.mp3" TargetMode="Externa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9;&#1085;&#1077;&#1075;&#1080;&#1088;&#1100;.mp3" TargetMode="Externa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9;&#1086;&#1088;&#1086;&#1082;&#1072;.wav" TargetMode="Externa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san-gorodetsky.narod.ru/Foto/Fonkormuska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smiles.rc-mir.com/smile.103246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cap="none" dirty="0" smtClean="0">
                <a:solidFill>
                  <a:srgbClr val="00B0F0"/>
                </a:solidFill>
              </a:rPr>
              <a:t>Как зимой помочь птицам ?</a:t>
            </a:r>
            <a:endParaRPr lang="ru-RU" sz="5400" cap="none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воробьи. 1mp3.mp3">
            <a:hlinkClick r:id="" action="ppaction://media"/>
          </p:cNvPr>
          <p:cNvPicPr>
            <a:picLocks noGrp="1" noRot="1" noChangeAspect="1"/>
          </p:cNvPicPr>
          <p:nvPr>
            <p:ph idx="4294967295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286500"/>
            <a:ext cx="304800" cy="304800"/>
          </a:xfrm>
          <a:prstGeom prst="rect">
            <a:avLst/>
          </a:prstGeom>
        </p:spPr>
      </p:pic>
      <p:pic>
        <p:nvPicPr>
          <p:cNvPr id="5" name="Picture 8" descr="click?url=http%3A%2F%2Fww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500042"/>
            <a:ext cx="4143404" cy="551063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03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ворона.wav">
            <a:hlinkClick r:id="" action="ppaction://media"/>
          </p:cNvPr>
          <p:cNvPicPr>
            <a:picLocks noGrp="1" noRot="1" noChangeAspect="1"/>
          </p:cNvPicPr>
          <p:nvPr>
            <p:ph idx="4294967295"/>
            <a:wavAudioFile r:embed="rId1" name="ворона.wav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286500"/>
            <a:ext cx="304800" cy="304800"/>
          </a:xfrm>
          <a:prstGeom prst="rect">
            <a:avLst/>
          </a:prstGeom>
        </p:spPr>
      </p:pic>
      <p:pic>
        <p:nvPicPr>
          <p:cNvPr id="5" name="Picture 6" descr="http://www.moles.ee/05/Jun/21/17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000108"/>
            <a:ext cx="57783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8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Голубь .mp3">
            <a:hlinkClick r:id="" action="ppaction://media"/>
          </p:cNvPr>
          <p:cNvPicPr>
            <a:picLocks noGrp="1" noRot="1" noChangeAspect="1"/>
          </p:cNvPicPr>
          <p:nvPr>
            <p:ph idx="4294967295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286500"/>
            <a:ext cx="304800" cy="304800"/>
          </a:xfrm>
          <a:prstGeom prst="rect">
            <a:avLst/>
          </a:prstGeom>
        </p:spPr>
      </p:pic>
      <p:pic>
        <p:nvPicPr>
          <p:cNvPr id="5" name="Picture 5" descr="Делай левой! | 64 Кб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214290"/>
            <a:ext cx="7937527" cy="595314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132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www.birds.kz/Dendrocopos%20major/main_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571480"/>
            <a:ext cx="7199313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Дятел 1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223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5" descr="Анатолий Фролов: Зимы хозяин: ПТИЦЫ: Canon EOS 350D Rebel XT: Canon EF 75-300mm f/4-5.6 II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428604"/>
            <a:ext cx="5860932" cy="5383228"/>
          </a:xfrm>
          <a:prstGeom prst="rect">
            <a:avLst/>
          </a:prstGeom>
          <a:noFill/>
        </p:spPr>
      </p:pic>
      <p:pic>
        <p:nvPicPr>
          <p:cNvPr id="7" name="снегирь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601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рока.wav">
            <a:hlinkClick r:id="" action="ppaction://media"/>
          </p:cNvPr>
          <p:cNvPicPr>
            <a:picLocks noGrp="1" noRot="1" noChangeAspect="1"/>
          </p:cNvPicPr>
          <p:nvPr>
            <p:ph idx="4294967295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39200" y="6215063"/>
            <a:ext cx="304800" cy="304800"/>
          </a:xfrm>
          <a:prstGeom prst="rect">
            <a:avLst/>
          </a:prstGeom>
        </p:spPr>
      </p:pic>
      <p:pic>
        <p:nvPicPr>
          <p:cNvPr id="5" name="Picture 2" descr="C:\Documents and Settings\Admin\Рабочий стол\птицы зимой\соро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857488" y="714356"/>
            <a:ext cx="3186113" cy="46799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76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50"/>
            <a:ext cx="8258175" cy="6022975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</a:rPr>
              <a:t>Кто там ловко и упорно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</a:rPr>
              <a:t>Лазит острым клювом вниз?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</a:rPr>
              <a:t>Это поползень проворный</a:t>
            </a:r>
          </a:p>
          <a:p>
            <a:endParaRPr lang="ru-RU" dirty="0"/>
          </a:p>
        </p:txBody>
      </p:sp>
      <p:pic>
        <p:nvPicPr>
          <p:cNvPr id="4" name="Picture 2" descr="http://turizm.lib.ru/img/c/chuksin_n/local_t/lo_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357430"/>
            <a:ext cx="5572139" cy="384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71472" y="285728"/>
            <a:ext cx="8115328" cy="6023632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</a:rPr>
              <a:t>Перед стайкою синиц.</a:t>
            </a:r>
          </a:p>
          <a:p>
            <a:endParaRPr lang="ru-RU" dirty="0"/>
          </a:p>
        </p:txBody>
      </p:sp>
      <p:pic>
        <p:nvPicPr>
          <p:cNvPr id="6" name="Picture 4" descr="http://turizm.lib.ru/img/c/chuksin_n/local_t/lo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00174"/>
            <a:ext cx="7177108" cy="5066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186766" cy="602363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</a:rPr>
              <a:t>Средь стужи и морозов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</a:rPr>
              <a:t>Вывел клёст своих птенцов.</a:t>
            </a:r>
            <a:endParaRPr lang="ru-RU" sz="3600" dirty="0"/>
          </a:p>
        </p:txBody>
      </p:sp>
      <p:pic>
        <p:nvPicPr>
          <p:cNvPr id="4" name="Picture 2" descr="http://www.birds.kz/Loxia%20curvirostra%20curvirostra/main_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714488"/>
            <a:ext cx="62865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58204" cy="6095070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</a:rPr>
              <a:t>Птицам трудно приходится зимой. Нередко они голодают. Во время метелей и сильных морозов много птиц погибает от голода . Особенно часто </a:t>
            </a:r>
            <a:r>
              <a:rPr lang="ru-RU" b="1" dirty="0" err="1" smtClean="0">
                <a:latin typeface="Times New Roman" pitchFamily="18" charset="0"/>
              </a:rPr>
              <a:t>пти-цы</a:t>
            </a:r>
            <a:r>
              <a:rPr lang="ru-RU" b="1" dirty="0" smtClean="0">
                <a:latin typeface="Times New Roman" pitchFamily="18" charset="0"/>
              </a:rPr>
              <a:t>  погибают в конце зимы, когда почти весь корм повсюду съеден.</a:t>
            </a:r>
            <a:endParaRPr lang="ru-RU" dirty="0"/>
          </a:p>
        </p:txBody>
      </p:sp>
      <p:pic>
        <p:nvPicPr>
          <p:cNvPr id="4" name="Picture 2" descr="Воробь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571744"/>
            <a:ext cx="5857916" cy="405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57263" y="142875"/>
            <a:ext cx="8186737" cy="6165850"/>
          </a:xfrm>
          <a:solidFill>
            <a:schemeClr val="bg2"/>
          </a:solidFill>
          <a:ln>
            <a:solidFill>
              <a:srgbClr val="7030A0"/>
            </a:solidFill>
          </a:ln>
        </p:spPr>
        <p:txBody>
          <a:bodyPr>
            <a:normAutofit/>
          </a:bodyPr>
          <a:lstStyle/>
          <a:p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Чернокрылый, красногрудый, </a:t>
            </a:r>
          </a:p>
          <a:p>
            <a:pPr>
              <a:buNone/>
            </a:pPr>
            <a:r>
              <a:rPr lang="ru-RU" sz="3600" dirty="0" smtClean="0"/>
              <a:t>И зимой найдёт приют:</a:t>
            </a:r>
          </a:p>
          <a:p>
            <a:pPr>
              <a:buNone/>
            </a:pPr>
            <a:r>
              <a:rPr lang="ru-RU" sz="3600" dirty="0" smtClean="0"/>
              <a:t> Не боится он простуды – </a:t>
            </a:r>
          </a:p>
          <a:p>
            <a:pPr>
              <a:buNone/>
            </a:pPr>
            <a:r>
              <a:rPr lang="ru-RU" sz="3600" dirty="0" smtClean="0"/>
              <a:t>С первым снегом тут как тут!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8258175" cy="63087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</a:rPr>
              <a:t>Покормите птиц зимой!</a:t>
            </a:r>
          </a:p>
          <a:p>
            <a:r>
              <a:rPr lang="ru-RU" b="1" dirty="0" smtClean="0">
                <a:latin typeface="Times New Roman" pitchFamily="18" charset="0"/>
              </a:rPr>
              <a:t>Пусть со всех концов</a:t>
            </a:r>
          </a:p>
          <a:p>
            <a:r>
              <a:rPr lang="ru-RU" b="1" dirty="0" smtClean="0">
                <a:latin typeface="Times New Roman" pitchFamily="18" charset="0"/>
              </a:rPr>
              <a:t>К вам слетятся, как домой,</a:t>
            </a:r>
          </a:p>
          <a:p>
            <a:r>
              <a:rPr lang="ru-RU" b="1" dirty="0" smtClean="0">
                <a:latin typeface="Times New Roman" pitchFamily="18" charset="0"/>
              </a:rPr>
              <a:t>Стайки на крыльцо.</a:t>
            </a:r>
          </a:p>
          <a:p>
            <a:endParaRPr lang="ru-RU" b="1" dirty="0" smtClean="0">
              <a:latin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</a:rPr>
              <a:t>Не богаты их корма,</a:t>
            </a:r>
          </a:p>
          <a:p>
            <a:r>
              <a:rPr lang="ru-RU" b="1" dirty="0" smtClean="0">
                <a:latin typeface="Times New Roman" pitchFamily="18" charset="0"/>
              </a:rPr>
              <a:t>Горсть зерна нужна,</a:t>
            </a:r>
          </a:p>
          <a:p>
            <a:r>
              <a:rPr lang="ru-RU" b="1" dirty="0" smtClean="0">
                <a:latin typeface="Times New Roman" pitchFamily="18" charset="0"/>
              </a:rPr>
              <a:t>Горсть одна – и не страшна</a:t>
            </a:r>
          </a:p>
          <a:p>
            <a:r>
              <a:rPr lang="ru-RU" b="1" dirty="0" smtClean="0">
                <a:latin typeface="Times New Roman" pitchFamily="18" charset="0"/>
              </a:rPr>
              <a:t>Будет им зима.</a:t>
            </a:r>
          </a:p>
          <a:p>
            <a:endParaRPr lang="ru-RU" dirty="0"/>
          </a:p>
        </p:txBody>
      </p:sp>
      <p:pic>
        <p:nvPicPr>
          <p:cNvPr id="4" name="Picture 7" descr="Кормушка для птиц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428604"/>
            <a:ext cx="2597150" cy="3741737"/>
          </a:xfrm>
          <a:prstGeom prst="rect">
            <a:avLst/>
          </a:prstGeom>
          <a:noFill/>
        </p:spPr>
      </p:pic>
      <p:pic>
        <p:nvPicPr>
          <p:cNvPr id="5" name="Picture 4" descr="Большая синиц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4286256"/>
            <a:ext cx="240982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школа\2 класс\Хранители природы\20170126_120242.jpg"/>
          <p:cNvPicPr>
            <a:picLocks noChangeAspect="1" noChangeArrowheads="1"/>
          </p:cNvPicPr>
          <p:nvPr/>
        </p:nvPicPr>
        <p:blipFill>
          <a:blip r:embed="rId2" cstate="email"/>
          <a:srcRect t="25945"/>
          <a:stretch>
            <a:fillRect/>
          </a:stretch>
        </p:blipFill>
        <p:spPr bwMode="auto">
          <a:xfrm>
            <a:off x="4716016" y="3068960"/>
            <a:ext cx="4306770" cy="31232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14313"/>
            <a:ext cx="8258175" cy="609441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</a:rPr>
              <a:t>Разве можно забывать,</a:t>
            </a:r>
          </a:p>
          <a:p>
            <a:r>
              <a:rPr lang="ru-RU" b="1" dirty="0" smtClean="0">
                <a:latin typeface="Times New Roman" pitchFamily="18" charset="0"/>
              </a:rPr>
              <a:t>Улететь могли,</a:t>
            </a:r>
          </a:p>
          <a:p>
            <a:r>
              <a:rPr lang="ru-RU" b="1" dirty="0" smtClean="0">
                <a:latin typeface="Times New Roman" pitchFamily="18" charset="0"/>
              </a:rPr>
              <a:t>А остались зимовать</a:t>
            </a:r>
          </a:p>
          <a:p>
            <a:r>
              <a:rPr lang="ru-RU" b="1" dirty="0" smtClean="0">
                <a:latin typeface="Times New Roman" pitchFamily="18" charset="0"/>
              </a:rPr>
              <a:t>Заодно с людьми.</a:t>
            </a:r>
          </a:p>
          <a:p>
            <a:endParaRPr lang="ru-RU" b="1" dirty="0" smtClean="0">
              <a:latin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</a:rPr>
              <a:t>Приучите птиц в мороз,</a:t>
            </a:r>
          </a:p>
          <a:p>
            <a:r>
              <a:rPr lang="ru-RU" b="1" dirty="0" smtClean="0">
                <a:latin typeface="Times New Roman" pitchFamily="18" charset="0"/>
              </a:rPr>
              <a:t>К своему окну.</a:t>
            </a:r>
          </a:p>
          <a:p>
            <a:r>
              <a:rPr lang="ru-RU" b="1" dirty="0" smtClean="0">
                <a:latin typeface="Times New Roman" pitchFamily="18" charset="0"/>
              </a:rPr>
              <a:t>Чтоб без песен </a:t>
            </a:r>
          </a:p>
          <a:p>
            <a:r>
              <a:rPr lang="ru-RU" b="1" dirty="0" smtClean="0">
                <a:latin typeface="Times New Roman" pitchFamily="18" charset="0"/>
              </a:rPr>
              <a:t>                   не пришлось</a:t>
            </a:r>
          </a:p>
          <a:p>
            <a:r>
              <a:rPr lang="ru-RU" b="1" dirty="0" smtClean="0">
                <a:latin typeface="Times New Roman" pitchFamily="18" charset="0"/>
              </a:rPr>
              <a:t>Нам встречать весну.</a:t>
            </a:r>
          </a:p>
          <a:p>
            <a:r>
              <a:rPr lang="ru-RU" sz="3600" b="1" dirty="0" smtClean="0">
                <a:latin typeface="Times New Roman" pitchFamily="18" charset="0"/>
              </a:rPr>
              <a:t>               А. Яшин</a:t>
            </a:r>
            <a:endParaRPr lang="ru-RU" sz="36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14313"/>
            <a:ext cx="8258175" cy="609441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</a:rPr>
              <a:t> Действительно, зима – очень трудное время для птиц, особенно, если она морозная и снежная. Не найти птицам под снегом корма. Голодная птица сильно страдает от холода. Зимой день короткий, а чтобы выжить, не замерзнуть, пищи нужно съесть больше, чем летом. </a:t>
            </a:r>
            <a:r>
              <a:rPr lang="ru-RU" sz="1600" b="1" i="1" dirty="0" smtClean="0">
                <a:solidFill>
                  <a:srgbClr val="0000FF"/>
                </a:solidFill>
              </a:rPr>
              <a:t>                             </a:t>
            </a:r>
            <a:r>
              <a:rPr lang="ru-RU" sz="900" dirty="0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212976"/>
            <a:ext cx="42672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284984"/>
            <a:ext cx="2570330" cy="3427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50"/>
            <a:ext cx="8258175" cy="602297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</a:rPr>
              <a:t>Для корма пригодны семена различных растений: подсолнуха, дыни, тыквы, арбуза, многих сорных трав. А вот овес, пшено клюют только воробьи и овсянки, преимущественно для них подходят и  крошки пшеничного хлеба. Ржаные крошки для птиц не годятся, особенно в морозы. Они закисают в зобу у птицы, что может привести ее к гибели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Анатолий Фролов: Зимы хозяин: ПТИЦЫ: Canon EOS 350D Rebel XT: Canon EF 75-300mm f/4-5.6 III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0" y="714375"/>
            <a:ext cx="5905500" cy="5422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14313"/>
            <a:ext cx="8258175" cy="6094412"/>
          </a:xfrm>
        </p:spPr>
        <p:txBody>
          <a:bodyPr>
            <a:normAutofit/>
          </a:bodyPr>
          <a:lstStyle/>
          <a:p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Спинкою зеленовата,</a:t>
            </a:r>
          </a:p>
          <a:p>
            <a:pPr>
              <a:buNone/>
            </a:pPr>
            <a:r>
              <a:rPr lang="ru-RU" sz="3600" dirty="0" smtClean="0"/>
              <a:t>Животиком желтовата, </a:t>
            </a:r>
          </a:p>
          <a:p>
            <a:pPr>
              <a:buNone/>
            </a:pPr>
            <a:r>
              <a:rPr lang="ru-RU" sz="3600" dirty="0" smtClean="0"/>
              <a:t>Черненькая шапочка</a:t>
            </a:r>
          </a:p>
          <a:p>
            <a:pPr>
              <a:buNone/>
            </a:pPr>
            <a:r>
              <a:rPr lang="ru-RU" sz="3600" dirty="0" smtClean="0"/>
              <a:t>И полоска шарфика.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L327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764704"/>
            <a:ext cx="7269162" cy="54514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58204" cy="602363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Черный жилет, красный берет,</a:t>
            </a:r>
          </a:p>
          <a:p>
            <a:pPr>
              <a:buNone/>
            </a:pPr>
            <a:r>
              <a:rPr lang="ru-RU" sz="3600" dirty="0" smtClean="0"/>
              <a:t>Нос как топор, </a:t>
            </a:r>
          </a:p>
          <a:p>
            <a:pPr>
              <a:buNone/>
            </a:pPr>
            <a:r>
              <a:rPr lang="ru-RU" sz="3600" dirty="0" smtClean="0"/>
              <a:t>Хвост, как упор.</a:t>
            </a:r>
            <a:endParaRPr lang="ru-RU" sz="3600" dirty="0"/>
          </a:p>
        </p:txBody>
      </p:sp>
      <p:pic>
        <p:nvPicPr>
          <p:cNvPr id="4" name="Picture 7" descr="aeda1ee253b2ce2f570e4fd04b3f3fde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3000372"/>
            <a:ext cx="2408575" cy="35004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42875"/>
            <a:ext cx="8329613" cy="6165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Окраской  сероватая ,</a:t>
            </a:r>
          </a:p>
          <a:p>
            <a:pPr>
              <a:buNone/>
            </a:pPr>
            <a:r>
              <a:rPr lang="ru-RU" sz="3600" dirty="0" smtClean="0"/>
              <a:t> Повадкой вороватая , </a:t>
            </a:r>
          </a:p>
          <a:p>
            <a:pPr>
              <a:buNone/>
            </a:pPr>
            <a:r>
              <a:rPr lang="ru-RU" sz="3600" dirty="0" smtClean="0"/>
              <a:t>Крикунья хрипловатая ,</a:t>
            </a:r>
          </a:p>
          <a:p>
            <a:pPr>
              <a:buNone/>
            </a:pPr>
            <a:r>
              <a:rPr lang="ru-RU" sz="3600" dirty="0" smtClean="0"/>
              <a:t>Известная персона </a:t>
            </a:r>
          </a:p>
          <a:p>
            <a:pPr>
              <a:buNone/>
            </a:pPr>
            <a:r>
              <a:rPr lang="ru-RU" sz="3600" dirty="0" smtClean="0"/>
              <a:t>Кто это?</a:t>
            </a:r>
            <a:endParaRPr lang="ru-RU" sz="3600" dirty="0"/>
          </a:p>
        </p:txBody>
      </p:sp>
      <p:pic>
        <p:nvPicPr>
          <p:cNvPr id="4" name="Picture 4" descr="http://elementy.ru/images/news/crow_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928934"/>
            <a:ext cx="42148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14313"/>
            <a:ext cx="8258175" cy="6094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Я весь день ловлю жучков,</a:t>
            </a:r>
          </a:p>
          <a:p>
            <a:pPr>
              <a:buNone/>
            </a:pPr>
            <a:r>
              <a:rPr lang="ru-RU" sz="3600" dirty="0" smtClean="0"/>
              <a:t>Уплетаю червячков.</a:t>
            </a:r>
          </a:p>
          <a:p>
            <a:pPr>
              <a:buNone/>
            </a:pPr>
            <a:r>
              <a:rPr lang="ru-RU" sz="3600" dirty="0" smtClean="0"/>
              <a:t>В теплый край не улетаю,</a:t>
            </a:r>
          </a:p>
          <a:p>
            <a:pPr>
              <a:buNone/>
            </a:pPr>
            <a:r>
              <a:rPr lang="ru-RU" sz="3600" dirty="0" smtClean="0"/>
              <a:t>Здесь под крышей обитаю.</a:t>
            </a:r>
          </a:p>
          <a:p>
            <a:pPr>
              <a:buNone/>
            </a:pPr>
            <a:r>
              <a:rPr lang="ru-RU" sz="3600" dirty="0" smtClean="0"/>
              <a:t>Чик-чирик. Не робей,</a:t>
            </a:r>
          </a:p>
          <a:p>
            <a:pPr>
              <a:buNone/>
            </a:pPr>
            <a:r>
              <a:rPr lang="ru-RU" sz="3600" dirty="0" smtClean="0"/>
              <a:t>Я бывалый ….</a:t>
            </a:r>
          </a:p>
        </p:txBody>
      </p:sp>
      <p:pic>
        <p:nvPicPr>
          <p:cNvPr id="4" name="Picture 6" descr="vorobey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3429000"/>
            <a:ext cx="4580914" cy="307181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50"/>
            <a:ext cx="8258175" cy="60229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Непоседа пестрая, птица длиннохвостая,</a:t>
            </a:r>
          </a:p>
          <a:p>
            <a:pPr>
              <a:buNone/>
            </a:pPr>
            <a:r>
              <a:rPr lang="ru-RU" sz="3600" dirty="0" smtClean="0"/>
              <a:t>Птица говорливая,</a:t>
            </a:r>
          </a:p>
          <a:p>
            <a:pPr>
              <a:buNone/>
            </a:pPr>
            <a:r>
              <a:rPr lang="ru-RU" sz="3600" dirty="0" smtClean="0"/>
              <a:t>Самая болтливая.</a:t>
            </a:r>
          </a:p>
        </p:txBody>
      </p:sp>
      <p:pic>
        <p:nvPicPr>
          <p:cNvPr id="4" name="Picture 2" descr="http://www.zooclub.ru/images/1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857494"/>
            <a:ext cx="378621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75</TotalTime>
  <Words>363</Words>
  <Application>Microsoft Office PowerPoint</Application>
  <PresentationFormat>Экран (4:3)</PresentationFormat>
  <Paragraphs>58</Paragraphs>
  <Slides>23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Как зимой помочь птицам 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зимой помочь птицам ?</dc:title>
  <dc:creator>User</dc:creator>
  <cp:lastModifiedBy>User</cp:lastModifiedBy>
  <cp:revision>8</cp:revision>
  <dcterms:created xsi:type="dcterms:W3CDTF">2010-12-03T17:35:45Z</dcterms:created>
  <dcterms:modified xsi:type="dcterms:W3CDTF">2018-02-05T19:49:48Z</dcterms:modified>
</cp:coreProperties>
</file>