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9" r:id="rId4"/>
    <p:sldId id="270" r:id="rId5"/>
    <p:sldId id="271" r:id="rId6"/>
    <p:sldId id="258" r:id="rId7"/>
    <p:sldId id="280" r:id="rId8"/>
    <p:sldId id="259" r:id="rId9"/>
    <p:sldId id="261" r:id="rId10"/>
    <p:sldId id="262" r:id="rId11"/>
    <p:sldId id="263" r:id="rId12"/>
    <p:sldId id="273" r:id="rId13"/>
    <p:sldId id="274" r:id="rId14"/>
    <p:sldId id="276" r:id="rId15"/>
    <p:sldId id="281" r:id="rId16"/>
    <p:sldId id="277" r:id="rId17"/>
    <p:sldId id="278" r:id="rId18"/>
    <p:sldId id="267" r:id="rId19"/>
    <p:sldId id="279" r:id="rId20"/>
    <p:sldId id="26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01A4B08-0F43-4366-B95D-F7996CE122F0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A6FB62-2F28-43BA-BA45-D3D0C5014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83799-1FCC-45C6-A983-601EBCF35C50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926C9-FDD9-4968-AE1B-11082DECE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2B80CE-0E72-46E7-ADF7-F68FA3B75A5C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B435B562-1446-4EED-B073-0BC4D3CFD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A73E3-1E58-4070-80E6-1FD73281342F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6664F-B092-45BE-9453-41E70D4B1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3B4EC9F-7BFF-4A37-B190-366861ECC544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493518-3003-453D-BEDC-7B24EF763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3EA9D-FE99-4523-B6BA-11282CFD0F1D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5476D-577C-4547-A8DD-CF5BADF4D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57DC7-E057-4F9D-A092-88F821B401BF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A8079-09D4-4931-82E7-631E93217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76387-DC50-4891-9989-7F53D57FD257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DD5EF-C89B-4B29-9BC2-C8EE5F4A5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767D5-F6FF-4017-A892-E7E63BB430CF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56FBF-78AA-48E9-BEB0-CA3A1B495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E7F64-0BAB-45C3-A79B-DD3DF0B308B0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4E371-5A33-4C26-A4D8-F562F385A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607CBE-C1A6-4A13-9BD7-3D8FA1860C5E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66E53A-8ECA-4D38-8E11-D57BF8898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FB1467A-810F-47C1-8F9D-CEA3A2C039C3}" type="datetimeFigureOut">
              <a:rPr lang="ru-RU"/>
              <a:pPr>
                <a:defRPr/>
              </a:pPr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F1F4A05-4CB8-4DD7-9D7C-472EC56F8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Поговорим о дружбе</a:t>
            </a:r>
            <a:endParaRPr lang="ru-RU" sz="4800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0" dirty="0" smtClean="0"/>
              <a:t>Этот герой произносил : «Я самый больной в мире человек!» Ему дали лекарство, а он в ответ произнёс : «Друг спас жизнь друга!» О ком идёт речь? Какое лекарство дали больному?</a:t>
            </a:r>
            <a:endParaRPr lang="ru-RU" sz="2000" dirty="0"/>
          </a:p>
        </p:txBody>
      </p:sp>
      <p:pic>
        <p:nvPicPr>
          <p:cNvPr id="21506" name="Picture 2" descr="C:\Users\admin\Desktop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643063"/>
            <a:ext cx="7143750" cy="478631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60" y="250803"/>
            <a:ext cx="7239000" cy="146304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0" dirty="0" smtClean="0"/>
              <a:t>У девочки с </a:t>
            </a:r>
            <a:r>
              <a:rPr lang="ru-RU" sz="2700" b="0" dirty="0" err="1" smtClean="0"/>
              <a:t>голубыми</a:t>
            </a:r>
            <a:r>
              <a:rPr lang="ru-RU" sz="2700" b="0" dirty="0" smtClean="0"/>
              <a:t> волосами было много друзей, но один был рядом всегда. Кто он 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C:\Users\admin\Desktop\img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357313"/>
            <a:ext cx="6858000" cy="5072062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>
          <a:xfrm>
            <a:off x="468313" y="549275"/>
            <a:ext cx="7239000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ru-RU" sz="2800" cap="none" smtClean="0">
                <a:ln>
                  <a:noFill/>
                </a:ln>
                <a:solidFill>
                  <a:schemeClr val="accent1"/>
                </a:solidFill>
              </a:rPr>
              <a:t>Собрались однажды четыре музыканта, подружились. Вместе концерты давали, вместе разбойников прогнали, вместе жили не тужили.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4" descr="i?id=d4c68e1886b0bc9ecea4e6f42572d67f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73238"/>
            <a:ext cx="7056437" cy="4535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 bwMode="auto">
          <a:xfrm>
            <a:off x="395288" y="188913"/>
            <a:ext cx="7239000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/>
            <a:r>
              <a:rPr lang="ru-RU" sz="3400" b="0" cap="none" smtClean="0">
                <a:ln>
                  <a:noFill/>
                </a:ln>
                <a:solidFill>
                  <a:schemeClr val="tx1"/>
                </a:solidFill>
              </a:rPr>
              <a:t> </a:t>
            </a:r>
            <a:r>
              <a:rPr lang="ru-RU" sz="3400" b="0" cap="none" smtClean="0">
                <a:ln>
                  <a:noFill/>
                </a:ln>
                <a:solidFill>
                  <a:schemeClr val="accent1"/>
                </a:solidFill>
              </a:rPr>
              <a:t>Котенок с необычным именем и его друг.</a:t>
            </a:r>
            <a:endParaRPr lang="ru-RU" sz="3400" cap="none" smtClean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0" name="Picture 4" descr="i?id=59f5a13767e3411f412829abe04dee4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84313"/>
            <a:ext cx="7199312" cy="5040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Пословицы о дружбе</a:t>
            </a:r>
            <a:endParaRPr lang="ru-RU" dirty="0"/>
          </a:p>
        </p:txBody>
      </p:sp>
      <p:sp>
        <p:nvSpPr>
          <p:cNvPr id="25602" name="Содержимое 5"/>
          <p:cNvSpPr>
            <a:spLocks noGrp="1"/>
          </p:cNvSpPr>
          <p:nvPr>
            <p:ph idx="4294967295"/>
          </p:nvPr>
        </p:nvSpPr>
        <p:spPr>
          <a:xfrm>
            <a:off x="457200" y="1785938"/>
            <a:ext cx="7239000" cy="4670425"/>
          </a:xfrm>
        </p:spPr>
        <p:txBody>
          <a:bodyPr/>
          <a:lstStyle/>
          <a:p>
            <a:pPr eaLnBrk="1" hangingPunct="1"/>
            <a:r>
              <a:rPr lang="ru-RU" smtClean="0"/>
              <a:t>Человек без друзей, что дерево без корней. </a:t>
            </a:r>
          </a:p>
          <a:p>
            <a:pPr eaLnBrk="1" hangingPunct="1"/>
            <a:r>
              <a:rPr lang="ru-RU" smtClean="0"/>
              <a:t>Нет друга - ищи, а нашел - береги.</a:t>
            </a:r>
          </a:p>
          <a:p>
            <a:pPr eaLnBrk="1" hangingPunct="1"/>
            <a:r>
              <a:rPr lang="ru-RU" smtClean="0"/>
              <a:t> Дружба крепка не лестью, а правдой и честью. </a:t>
            </a:r>
          </a:p>
          <a:p>
            <a:pPr eaLnBrk="1" hangingPunct="1"/>
            <a:r>
              <a:rPr lang="ru-RU" smtClean="0"/>
              <a:t>Дружба как стекло: разобьешь - не сложишь. </a:t>
            </a:r>
          </a:p>
          <a:p>
            <a:pPr eaLnBrk="1" hangingPunct="1"/>
            <a:r>
              <a:rPr lang="ru-RU" smtClean="0"/>
              <a:t>Скажи мне кто твой друг, и я скажу, кто ты. </a:t>
            </a:r>
          </a:p>
          <a:p>
            <a:pPr eaLnBrk="1" hangingPunct="1"/>
            <a:r>
              <a:rPr lang="ru-RU" smtClean="0"/>
              <a:t>Друг спорит, а враг поддакивает.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9" name="Picture 5" descr="9759769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7199312" cy="6065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Правила дружбы: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Правила дружбы: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Не ссориться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Уступать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Не бояться просить прощения, если обидел друга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Быть вежливым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Не злиться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Не жадничать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Помогать другу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Быть честным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00B0F0"/>
                </a:solidFill>
              </a:rPr>
              <a:t>Быть внимательным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Ребята, давайте жить дружно!</a:t>
            </a:r>
            <a:endParaRPr lang="ru-RU" dirty="0"/>
          </a:p>
        </p:txBody>
      </p:sp>
      <p:sp>
        <p:nvSpPr>
          <p:cNvPr id="27650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Ребята, давайте жить дружно! </a:t>
            </a:r>
          </a:p>
          <a:p>
            <a:pPr eaLnBrk="1" hangingPunct="1"/>
            <a:r>
              <a:rPr lang="ru-RU" smtClean="0"/>
              <a:t>Кто любит лгать, того нельзя в друзья брать.</a:t>
            </a:r>
          </a:p>
          <a:p>
            <a:pPr eaLnBrk="1" hangingPunct="1"/>
            <a:r>
              <a:rPr lang="ru-RU" smtClean="0"/>
              <a:t> Лучше честный враг, чем коварный друг. </a:t>
            </a:r>
          </a:p>
          <a:p>
            <a:pPr eaLnBrk="1" hangingPunct="1"/>
            <a:r>
              <a:rPr lang="ru-RU" smtClean="0"/>
              <a:t>Не бойся врага умного, бойся друга глупого.</a:t>
            </a:r>
          </a:p>
        </p:txBody>
      </p:sp>
      <p:pic>
        <p:nvPicPr>
          <p:cNvPr id="27651" name="Picture 3" descr="C:\Users\admin\Desktop\img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4000500"/>
            <a:ext cx="2286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7239000" cy="5884863"/>
          </a:xfrm>
        </p:spPr>
        <p:txBody>
          <a:bodyPr/>
          <a:lstStyle/>
          <a:p>
            <a:pPr eaLnBrk="1" hangingPunct="1"/>
            <a:r>
              <a:rPr lang="ru-RU" smtClean="0"/>
              <a:t>Теперь вы знаете о дружбе всё! </a:t>
            </a:r>
          </a:p>
          <a:p>
            <a:pPr eaLnBrk="1" hangingPunct="1"/>
            <a:r>
              <a:rPr lang="ru-RU" smtClean="0"/>
              <a:t>Друзей находит тот, кто сам встречает их улыбкой.</a:t>
            </a:r>
          </a:p>
          <a:p>
            <a:pPr eaLnBrk="1" hangingPunct="1"/>
            <a:r>
              <a:rPr lang="ru-RU" smtClean="0"/>
              <a:t> Удачи всем в поисках настоящего друга!</a:t>
            </a:r>
          </a:p>
        </p:txBody>
      </p:sp>
      <p:pic>
        <p:nvPicPr>
          <p:cNvPr id="28675" name="Picture 2" descr="C:\Users\admin\Desktop\img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928938"/>
            <a:ext cx="3214687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 descr="C:\Users\admin\Desktop\img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3071813"/>
            <a:ext cx="24288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>
          <a:xfrm>
            <a:off x="457200" y="333375"/>
            <a:ext cx="7239000" cy="6122988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Дружба – это теплый ветер,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       Дружба – это светлый мир,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    Дружба – солнце на рассвете,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        Для души веселый пир.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     Дружба – это только счастье,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        Дружба у людей одна.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 С дружбой не страшны ненастья,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       С дружбой жизнь весной полна.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        Друг разделит боль и радость,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        Друг поддержит и спасет.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     С другом -  даже злая слабость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         Вмиг растает и уйдет.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   Верь, храни, цени же дружбу,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        Это высший идеал, </a:t>
            </a:r>
            <a:endParaRPr lang="ru-RU" sz="2200" b="1" smtClean="0">
              <a:latin typeface="Arial" charset="0"/>
            </a:endParaRP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   Тебе она сослужит службу.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smtClean="0"/>
              <a:t>    Ведь дружба – это ценный дар!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 bwMode="auto">
          <a:xfrm>
            <a:off x="395288" y="1341438"/>
            <a:ext cx="7239000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  <a:t/>
            </a:r>
            <a:b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</a:br>
            <a: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  <a:t/>
            </a:r>
            <a:b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</a:br>
            <a: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  <a:t/>
            </a:r>
            <a:b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</a:br>
            <a: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  <a:t/>
            </a:r>
            <a:b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</a:br>
            <a: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  <a:t/>
            </a:r>
            <a:b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</a:br>
            <a: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  <a:t/>
            </a:r>
            <a:b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</a:br>
            <a: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  <a:t/>
            </a:r>
            <a:b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</a:br>
            <a: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  <a:t/>
            </a:r>
            <a:b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</a:br>
            <a:r>
              <a:rPr lang="ru-RU" sz="5400" cap="none" smtClean="0">
                <a:ln>
                  <a:noFill/>
                </a:ln>
                <a:solidFill>
                  <a:schemeClr val="accent1"/>
                </a:solidFill>
              </a:rPr>
              <a:t>Что </a:t>
            </a:r>
            <a:r>
              <a:rPr lang="ru-RU" sz="5400" cap="none" smtClean="0">
                <a:ln>
                  <a:noFill/>
                </a:ln>
                <a:solidFill>
                  <a:schemeClr val="accent1"/>
                </a:solidFill>
                <a:latin typeface="Arial" charset="0"/>
              </a:rPr>
              <a:t>такое </a:t>
            </a:r>
            <a:r>
              <a:rPr lang="ru-RU" sz="5400" cap="none" smtClean="0">
                <a:ln>
                  <a:noFill/>
                </a:ln>
                <a:solidFill>
                  <a:schemeClr val="accent1"/>
                </a:solidFill>
              </a:rPr>
              <a:t>дружб</a:t>
            </a:r>
            <a:r>
              <a:rPr lang="ru-RU" sz="5400" cap="none" smtClean="0">
                <a:ln>
                  <a:noFill/>
                </a:ln>
                <a:solidFill>
                  <a:schemeClr val="accent1"/>
                </a:solidFill>
                <a:latin typeface="Arial" charset="0"/>
              </a:rPr>
              <a:t>а</a:t>
            </a:r>
            <a:r>
              <a:rPr lang="ru-RU" sz="5400" cap="none" smtClean="0">
                <a:ln>
                  <a:noFill/>
                </a:ln>
                <a:solidFill>
                  <a:schemeClr val="accent1"/>
                </a:solidFill>
              </a:rPr>
              <a:t>?</a:t>
            </a:r>
            <a: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  <a:t> </a:t>
            </a:r>
            <a:br>
              <a:rPr lang="ru-RU" sz="4800" cap="none" smtClean="0">
                <a:ln>
                  <a:noFill/>
                </a:ln>
                <a:solidFill>
                  <a:schemeClr val="accent1"/>
                </a:solidFill>
              </a:rPr>
            </a:br>
            <a:endParaRPr lang="ru-RU" sz="4800" cap="none" smtClean="0">
              <a:ln>
                <a:noFill/>
              </a:ln>
              <a:solidFill>
                <a:schemeClr val="accent1"/>
              </a:solidFill>
            </a:endParaRPr>
          </a:p>
        </p:txBody>
      </p:sp>
      <p:sp>
        <p:nvSpPr>
          <p:cNvPr id="14338" name="Rectangle 4"/>
          <p:cNvSpPr>
            <a:spLocks noGrp="1"/>
          </p:cNvSpPr>
          <p:nvPr>
            <p:ph type="body" idx="4294967295"/>
          </p:nvPr>
        </p:nvSpPr>
        <p:spPr>
          <a:xfrm>
            <a:off x="468313" y="1268413"/>
            <a:ext cx="7239000" cy="48466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4340" name="Picture 4" descr="i?id=de423b75d8ba9ed10ccdbd622121ed29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7199312" cy="44338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7239000" cy="552767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6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sz="6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</a:rPr>
              <a:t>    Спасибо за        внимания</a:t>
            </a:r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sym typeface="Wingdings" pitchFamily="2" charset="2"/>
              </a:rPr>
              <a:t></a:t>
            </a:r>
            <a:endParaRPr lang="ru-RU" sz="6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723" name="Picture 4" descr="C:\Users\admin\Desktop\img3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357188"/>
            <a:ext cx="25717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323850" y="1052513"/>
            <a:ext cx="7239000" cy="484663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mtClean="0">
              <a:solidFill>
                <a:schemeClr val="accent1"/>
              </a:solidFill>
            </a:endParaRPr>
          </a:p>
          <a:p>
            <a:pPr algn="ctr"/>
            <a:r>
              <a:rPr lang="ru-RU" sz="3600" smtClean="0">
                <a:solidFill>
                  <a:schemeClr val="accent1"/>
                </a:solidFill>
              </a:rPr>
              <a:t>Дружба</a:t>
            </a:r>
            <a:r>
              <a:rPr lang="ru-RU" sz="3600" smtClean="0"/>
              <a:t> – близкие отношения, основанные на взаимном доверии, привязанности, общности интересов. </a:t>
            </a:r>
          </a:p>
        </p:txBody>
      </p:sp>
      <p:pic>
        <p:nvPicPr>
          <p:cNvPr id="15364" name="Picture 4" descr="i?id=37c7d9855b8b120ef3e578c5bdb7399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3860800"/>
            <a:ext cx="27432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Picture 4" descr="i?id=d9dacc31129d56f4cc1cf87880f0a4ed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7199312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2" name="Picture 4" descr="i?id=02540aaa7ab109c3fb1b24056467ebc2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7378700" cy="6251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4217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3521075" cy="512603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СВЕТЛЫЕ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Вежливый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Внимательный </a:t>
            </a:r>
            <a:r>
              <a:rPr lang="ru-RU" dirty="0" smtClean="0">
                <a:solidFill>
                  <a:srgbClr val="00B0F0"/>
                </a:solidFill>
              </a:rPr>
              <a:t>Мужественный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Надёжный </a:t>
            </a:r>
            <a:r>
              <a:rPr lang="ru-RU" dirty="0" smtClean="0">
                <a:solidFill>
                  <a:srgbClr val="FF0000"/>
                </a:solidFill>
              </a:rPr>
              <a:t>Преданный </a:t>
            </a:r>
            <a:r>
              <a:rPr lang="ru-RU" dirty="0" smtClean="0">
                <a:solidFill>
                  <a:srgbClr val="C00000"/>
                </a:solidFill>
              </a:rPr>
              <a:t>Терпеливый </a:t>
            </a:r>
            <a:r>
              <a:rPr lang="ru-RU" dirty="0" smtClean="0">
                <a:solidFill>
                  <a:srgbClr val="7030A0"/>
                </a:solidFill>
              </a:rPr>
              <a:t>Честный Чуткий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78300" y="1000125"/>
            <a:ext cx="3521075" cy="5126038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ТЁМНЫЕ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Глупый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Грубый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Дерзкий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Жадный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Злой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Капризный  Любопытный   Лживый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cap="none" smtClean="0">
              <a:ln>
                <a:noFill/>
              </a:ln>
              <a:solidFill>
                <a:schemeClr val="tx1"/>
              </a:solidFill>
            </a:endParaRP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45" name="Picture 5" descr="423807_galle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7343775" cy="611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8" name="Picture 2" descr="C:\Users\admin\Desktop\slide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428625"/>
            <a:ext cx="7358063" cy="59293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0" dirty="0" smtClean="0"/>
              <a:t>Григорий Остер написал немало рассказов о Попугае, Удаве, Мартышке и их дружной жизни в Африке. Кто был четвёртым в компании друзей?</a:t>
            </a:r>
            <a:endParaRPr lang="ru-RU" sz="2400" dirty="0"/>
          </a:p>
        </p:txBody>
      </p:sp>
      <p:pic>
        <p:nvPicPr>
          <p:cNvPr id="20482" name="Picture 2" descr="C:\Users\admin\Desktop\img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57250" y="1571625"/>
            <a:ext cx="6815138" cy="48577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191</TotalTime>
  <Words>236</Words>
  <PresentationFormat>Экран (4:3)</PresentationFormat>
  <Paragraphs>55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Arial</vt:lpstr>
      <vt:lpstr>Trebuchet MS</vt:lpstr>
      <vt:lpstr>Wingdings 2</vt:lpstr>
      <vt:lpstr>Wingdings</vt:lpstr>
      <vt:lpstr>Calibri</vt:lpstr>
      <vt:lpstr>Изящная</vt:lpstr>
      <vt:lpstr>Изящная</vt:lpstr>
      <vt:lpstr>Изящная</vt:lpstr>
      <vt:lpstr>Изящная</vt:lpstr>
      <vt:lpstr>Изящная</vt:lpstr>
      <vt:lpstr>Слайд 1</vt:lpstr>
      <vt:lpstr>        Что такое дружба?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Собрались однажды четыре музыканта, подружились. Вместе концерты давали, вместе разбойников прогнали, вместе жили не тужили.</vt:lpstr>
      <vt:lpstr> Котенок с необычным именем и его друг.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Поговорим о дружбе</dc:title>
  <dc:creator>admin</dc:creator>
  <cp:lastModifiedBy>user</cp:lastModifiedBy>
  <cp:revision>7</cp:revision>
  <dcterms:created xsi:type="dcterms:W3CDTF">2015-04-08T08:19:43Z</dcterms:created>
  <dcterms:modified xsi:type="dcterms:W3CDTF">2017-11-01T17:33:15Z</dcterms:modified>
</cp:coreProperties>
</file>