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5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D17C-F25F-4D04-B3F2-FDA60666FF2C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0AAAC-5437-4F77-A835-7FDF22FA12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D17C-F25F-4D04-B3F2-FDA60666FF2C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0AAAC-5437-4F77-A835-7FDF22FA12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D17C-F25F-4D04-B3F2-FDA60666FF2C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0AAAC-5437-4F77-A835-7FDF22FA12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D17C-F25F-4D04-B3F2-FDA60666FF2C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0AAAC-5437-4F77-A835-7FDF22FA12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D17C-F25F-4D04-B3F2-FDA60666FF2C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0AAAC-5437-4F77-A835-7FDF22FA12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D17C-F25F-4D04-B3F2-FDA60666FF2C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0AAAC-5437-4F77-A835-7FDF22FA12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D17C-F25F-4D04-B3F2-FDA60666FF2C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0AAAC-5437-4F77-A835-7FDF22FA12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D17C-F25F-4D04-B3F2-FDA60666FF2C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0AAAC-5437-4F77-A835-7FDF22FA12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D17C-F25F-4D04-B3F2-FDA60666FF2C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0AAAC-5437-4F77-A835-7FDF22FA12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D17C-F25F-4D04-B3F2-FDA60666FF2C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0AAAC-5437-4F77-A835-7FDF22FA12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D17C-F25F-4D04-B3F2-FDA60666FF2C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0AAAC-5437-4F77-A835-7FDF22FA12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51D17C-F25F-4D04-B3F2-FDA60666FF2C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20AAAC-5437-4F77-A835-7FDF22FA121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214422"/>
            <a:ext cx="842968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 rot="10800000" flipV="1">
            <a:off x="-214346" y="237424"/>
            <a:ext cx="950125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12 апреля день космонавтики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1316224833511c0a00d21b22.9206564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96214" y="357166"/>
            <a:ext cx="4918728" cy="62151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86380" y="1600200"/>
            <a:ext cx="428628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600" b="1" dirty="0" smtClean="0">
                <a:solidFill>
                  <a:srgbClr val="7030A0"/>
                </a:solidFill>
              </a:rPr>
              <a:t>Пусть сияет нам всегда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7030A0"/>
                </a:solidFill>
              </a:rPr>
              <a:t>Эта желтая звезда.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7030A0"/>
                </a:solidFill>
              </a:rPr>
              <a:t>Утром смотрит к нам в оконце,</a:t>
            </a:r>
          </a:p>
          <a:p>
            <a:pPr>
              <a:buNone/>
            </a:pPr>
            <a:r>
              <a:rPr lang="ru-RU" sz="2600" b="1" dirty="0" smtClean="0">
                <a:solidFill>
                  <a:srgbClr val="7030A0"/>
                </a:solidFill>
              </a:rPr>
              <a:t>Золотое наше… (солнце)</a:t>
            </a:r>
            <a:endParaRPr lang="ru-RU" sz="2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asteroid_komet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357166"/>
            <a:ext cx="4929222" cy="61436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86380" y="1600200"/>
            <a:ext cx="3857620" cy="4829196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700" b="1" dirty="0" smtClean="0">
                <a:solidFill>
                  <a:srgbClr val="7030A0"/>
                </a:solidFill>
              </a:rPr>
              <a:t>Что там за звездочка в небе летит?</a:t>
            </a:r>
          </a:p>
          <a:p>
            <a:pPr>
              <a:buNone/>
            </a:pPr>
            <a:r>
              <a:rPr lang="ru-RU" sz="2700" b="1" dirty="0" smtClean="0">
                <a:solidFill>
                  <a:srgbClr val="7030A0"/>
                </a:solidFill>
              </a:rPr>
              <a:t>Камень космический - … (метеорит)</a:t>
            </a:r>
            <a:endParaRPr lang="ru-RU" sz="27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114300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Все люди на земле должны дружить и беречь свою красивую планету "Земля"</a:t>
            </a:r>
            <a:endParaRPr lang="ru-RU" sz="3600" b="1" dirty="0">
              <a:solidFill>
                <a:srgbClr val="7030A0"/>
              </a:solidFill>
            </a:endParaRPr>
          </a:p>
        </p:txBody>
      </p:sp>
      <p:pic>
        <p:nvPicPr>
          <p:cNvPr id="7" name="Содержимое 6" descr="1284817756_sfresg0api1rnhy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57290" y="1428736"/>
            <a:ext cx="6357982" cy="52864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35106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285860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НАША ПЛАНЕТА - ЗЕМЛЯ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1304442371_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57290" y="1357298"/>
            <a:ext cx="6549262" cy="52403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640.1_203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285720" y="428604"/>
            <a:ext cx="4210080" cy="6215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3438" y="1600200"/>
            <a:ext cx="4214842" cy="452596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Чудо – птица, алый хвост,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Прилетела в стаю звезд.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3074" name="Picture 2" descr="F:\космос\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8001032"/>
            <a:ext cx="4424365" cy="609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26 0.06846 L -0.00556 -1.0434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-55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7.21554E-7 L -0.00157 -1.12049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56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-214338"/>
            <a:ext cx="8229600" cy="150019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Белка и </a:t>
            </a:r>
            <a:r>
              <a:rPr lang="ru-RU" sz="3200" b="1" smtClean="0">
                <a:solidFill>
                  <a:srgbClr val="7030A0"/>
                </a:solidFill>
              </a:rPr>
              <a:t>Стрелка </a:t>
            </a:r>
            <a:r>
              <a:rPr lang="ru-RU" sz="3200" b="1" smtClean="0">
                <a:solidFill>
                  <a:srgbClr val="7030A0"/>
                </a:solidFill>
              </a:rPr>
              <a:t>слетали </a:t>
            </a:r>
            <a:r>
              <a:rPr lang="ru-RU" sz="3200" b="1" dirty="0" smtClean="0">
                <a:solidFill>
                  <a:srgbClr val="7030A0"/>
                </a:solidFill>
              </a:rPr>
              <a:t>в космос на настоящем космическом корабле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86564108778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142984"/>
            <a:ext cx="8429683" cy="5429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442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После удачного путешествия по просторам космоса Белка и Стрелка стали всеобщими любимцами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6" name="Содержимое 5" descr="gd4880837a-view-of-laika-nov-80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214422"/>
            <a:ext cx="8286807" cy="51435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9" name="Picture 3" descr="F:\космос\0_64f5d_713c5206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142984"/>
            <a:ext cx="8786874" cy="54086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</p:spPr>
        <p:txBody>
          <a:bodyPr>
            <a:normAutofit/>
          </a:bodyPr>
          <a:lstStyle/>
          <a:p>
            <a:r>
              <a:rPr lang="ru-RU" sz="3100" b="1" dirty="0" smtClean="0">
                <a:solidFill>
                  <a:srgbClr val="7030A0"/>
                </a:solidFill>
              </a:rPr>
              <a:t>Юрий Гагарин стал первым человеком в мире, который  совершил полёт  в космос.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7" name="Содержимое 6" descr="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285860"/>
            <a:ext cx="8286808" cy="52149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5729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В космос летали и другие космонавты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7" name="Содержимое 6" descr="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428736"/>
            <a:ext cx="8358246" cy="50720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В космическом корабле космонавты живут как все люди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10076066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214422"/>
            <a:ext cx="8072495" cy="52864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0_4331c_3e8f545c_X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85728"/>
            <a:ext cx="4929222" cy="63579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214942" y="1600200"/>
            <a:ext cx="3929058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500" b="1" dirty="0" smtClean="0">
                <a:solidFill>
                  <a:srgbClr val="7030A0"/>
                </a:solidFill>
              </a:rPr>
              <a:t>Раскален гигантский шар, </a:t>
            </a:r>
          </a:p>
          <a:p>
            <a:pPr>
              <a:buNone/>
            </a:pPr>
            <a:r>
              <a:rPr lang="ru-RU" sz="2500" b="1" dirty="0" smtClean="0">
                <a:solidFill>
                  <a:srgbClr val="7030A0"/>
                </a:solidFill>
              </a:rPr>
              <a:t>Ведь на нем всегда пожар.</a:t>
            </a:r>
          </a:p>
          <a:p>
            <a:pPr>
              <a:buNone/>
            </a:pPr>
            <a:r>
              <a:rPr lang="ru-RU" sz="2500" b="1" dirty="0" smtClean="0">
                <a:solidFill>
                  <a:srgbClr val="7030A0"/>
                </a:solidFill>
              </a:rPr>
              <a:t>Не залить его водой,</a:t>
            </a:r>
          </a:p>
          <a:p>
            <a:pPr>
              <a:buNone/>
            </a:pPr>
            <a:r>
              <a:rPr lang="ru-RU" sz="2500" b="1" dirty="0" smtClean="0">
                <a:solidFill>
                  <a:srgbClr val="7030A0"/>
                </a:solidFill>
              </a:rPr>
              <a:t>Этот шар зовут… (звездой)</a:t>
            </a:r>
            <a:endParaRPr lang="ru-RU" sz="25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137</Words>
  <Application>Microsoft Office PowerPoint</Application>
  <PresentationFormat>Экран (4:3)</PresentationFormat>
  <Paragraphs>24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НАША ПЛАНЕТА - ЗЕМЛЯ</vt:lpstr>
      <vt:lpstr>Слайд 3</vt:lpstr>
      <vt:lpstr>Белка и Стрелка слетали в космос на настоящем космическом корабле</vt:lpstr>
      <vt:lpstr>После удачного путешествия по просторам космоса Белка и Стрелка стали всеобщими любимцами</vt:lpstr>
      <vt:lpstr>Юрий Гагарин стал первым человеком в мире, который  совершил полёт  в космос.</vt:lpstr>
      <vt:lpstr>В космос летали и другие космонавты</vt:lpstr>
      <vt:lpstr>В космическом корабле космонавты живут как все люди</vt:lpstr>
      <vt:lpstr>Слайд 9</vt:lpstr>
      <vt:lpstr>Слайд 10</vt:lpstr>
      <vt:lpstr>Слайд 11</vt:lpstr>
      <vt:lpstr>Все люди на земле должны дружить и беречь свою красивую планету "Земля"</vt:lpstr>
      <vt:lpstr>Слайд 13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ALEX</dc:creator>
  <cp:lastModifiedBy>ГДОУ детский сад 88</cp:lastModifiedBy>
  <cp:revision>4</cp:revision>
  <dcterms:created xsi:type="dcterms:W3CDTF">2013-04-05T10:06:58Z</dcterms:created>
  <dcterms:modified xsi:type="dcterms:W3CDTF">2013-04-10T06:16:44Z</dcterms:modified>
</cp:coreProperties>
</file>