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3" r:id="rId5"/>
    <p:sldId id="258" r:id="rId6"/>
    <p:sldId id="259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993366"/>
    <a:srgbClr val="006600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Мои документы\Мои рисунки\bv-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688" y="6286500"/>
            <a:ext cx="938212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с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5357813"/>
            <a:ext cx="25273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угадай\д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625"/>
            <a:ext cx="14620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Admin\Рабочий стол\угадай\ссч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4965700"/>
            <a:ext cx="1643062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угадай\сс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737100"/>
            <a:ext cx="3571875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5733ED-6244-46BE-803D-4E5BFFAF2341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7E7BFE-76CD-4A4D-BEE1-770A5E94E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1428728" y="642919"/>
            <a:ext cx="6572296" cy="2428892"/>
          </a:xfrm>
        </p:spPr>
        <p:txBody>
          <a:bodyPr/>
          <a:lstStyle/>
          <a:p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  <a:cs typeface="Consolas" pitchFamily="49" charset="0"/>
              </a:rPr>
              <a:t/>
            </a:r>
            <a:b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  <a:cs typeface="Consolas" pitchFamily="49" charset="0"/>
              </a:rPr>
            </a:br>
            <a:r>
              <a:rPr lang="ru-RU" sz="3200" b="1" i="1" dirty="0" smtClean="0">
                <a:solidFill>
                  <a:srgbClr val="00B0F0"/>
                </a:solidFill>
              </a:rPr>
              <a:t>Общие сведения о питании и приготовление пищи.</a:t>
            </a:r>
            <a:r>
              <a:rPr lang="ru-RU" sz="3200" i="1" dirty="0" smtClean="0">
                <a:solidFill>
                  <a:srgbClr val="00B0F0"/>
                </a:solidFill>
              </a:rPr>
              <a:t/>
            </a:r>
            <a:br>
              <a:rPr lang="ru-RU" sz="3200" i="1" dirty="0" smtClean="0">
                <a:solidFill>
                  <a:srgbClr val="00B0F0"/>
                </a:solidFill>
              </a:rPr>
            </a:br>
            <a:r>
              <a:rPr lang="ru-RU" sz="3200" b="1" i="1" dirty="0" smtClean="0">
                <a:solidFill>
                  <a:srgbClr val="00B0F0"/>
                </a:solidFill>
              </a:rPr>
              <a:t>Приготовление салата «</a:t>
            </a:r>
            <a:r>
              <a:rPr lang="ru-RU" sz="3200" b="1" i="1" dirty="0" smtClean="0">
                <a:solidFill>
                  <a:srgbClr val="00B0F0"/>
                </a:solidFill>
              </a:rPr>
              <a:t>Оливье»</a:t>
            </a:r>
            <a:endParaRPr lang="ru-RU" sz="2600" b="1" i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429264"/>
            <a:ext cx="6357982" cy="92869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 </a:t>
            </a:r>
            <a:r>
              <a:rPr lang="ru-RU" sz="1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Учитель </a:t>
            </a:r>
            <a:r>
              <a:rPr lang="ru-RU" sz="1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технологии</a:t>
            </a:r>
            <a:r>
              <a:rPr lang="ru-RU" sz="1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: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                            </a:t>
            </a:r>
            <a:r>
              <a:rPr lang="ru-RU" sz="1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Лобачева Татьяна Васильевна</a:t>
            </a:r>
            <a:endParaRPr lang="ru-RU" sz="140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Приготовление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салата «Оливье»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1"/>
            <a:ext cx="8472518" cy="757230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Добавляем в салат майонез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 зелень,  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солим, пробуем .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Приятного аппетита</a:t>
            </a: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 bwMode="auto">
          <a:xfrm>
            <a:off x="500034" y="28572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F:\s8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57430"/>
            <a:ext cx="4500594" cy="3375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Приготовление салата «Оливье»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1071545"/>
          <a:ext cx="7858180" cy="4218784"/>
        </p:xfrm>
        <a:graphic>
          <a:graphicData uri="http://schemas.openxmlformats.org/drawingml/2006/table">
            <a:tbl>
              <a:tblPr/>
              <a:tblGrid>
                <a:gridCol w="1964545"/>
                <a:gridCol w="1964545"/>
                <a:gridCol w="1964545"/>
                <a:gridCol w="1964545"/>
              </a:tblGrid>
              <a:tr h="1439241">
                <a:tc gridSpan="2">
                  <a:txBody>
                    <a:bodyPr/>
                    <a:lstStyle/>
                    <a:p>
                      <a:pPr algn="ctr">
                        <a:lnSpc>
                          <a:spcPts val="312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312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Пищевая ценность на 100 гр.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312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312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Суточная потребность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66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Энергетическая ценность (ккал)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81.2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Энергетическая ценность (%)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3.2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0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Белки (г)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8.6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Белки (%)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10.1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0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Жиры (г)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1.9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Жиры (%)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1.9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0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Углеводы (г)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6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Углеводы (%)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1.6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0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Пищевые волокна (г)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1.3 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Пищевые волокна (%)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4.3 </a:t>
                      </a:r>
                      <a:endParaRPr lang="ru-RU" sz="16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Питательные пункты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830" marR="36830" marT="0" marB="0" anchor="ctr">
                    <a:lnL>
                      <a:noFill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36830" marR="36830" marT="0" marB="0"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571868" y="2143116"/>
            <a:ext cx="5572132" cy="2214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Georgia" pitchFamily="18" charset="0"/>
              </a:rPr>
              <a:t>Приятного аппетита!</a:t>
            </a:r>
          </a:p>
          <a:p>
            <a:pPr algn="ctr"/>
            <a:endParaRPr lang="ru-RU" sz="2800" b="1" dirty="0">
              <a:ln/>
              <a:solidFill>
                <a:schemeClr val="accent5">
                  <a:tint val="50000"/>
                  <a:satMod val="180000"/>
                </a:schemeClr>
              </a:solidFill>
              <a:latin typeface="Georgia" pitchFamily="18" charset="0"/>
            </a:endParaRPr>
          </a:p>
          <a:p>
            <a:pPr algn="ctr"/>
            <a:endParaRPr lang="ru-RU" sz="2800" b="1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latin typeface="Georgia" pitchFamily="18" charset="0"/>
            </a:endParaRPr>
          </a:p>
          <a:p>
            <a:pPr algn="ctr"/>
            <a:endParaRPr lang="ru-RU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  <a:p>
            <a:pPr algn="ctr"/>
            <a:r>
              <a:rPr lang="ru-RU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latin typeface="Monotype Corsiva" pitchFamily="66" charset="0"/>
              </a:rPr>
              <a:t>С П А С И Б О !</a:t>
            </a:r>
            <a:endParaRPr lang="ru-RU" sz="5400" b="1" dirty="0">
              <a:ln/>
              <a:solidFill>
                <a:schemeClr val="accent5">
                  <a:tint val="50000"/>
                  <a:satMod val="18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170" name="Picture 2" descr="F:\oliv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365420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714380"/>
          </a:xfrm>
        </p:spPr>
        <p:txBody>
          <a:bodyPr/>
          <a:lstStyle/>
          <a:p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История салата 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«Оливье»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142984"/>
            <a:ext cx="857256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Если бы кулинарам присуждалась Нобелевская премия, то она обязательно досталась бы Люсьену Оливье. Он положил начало великой салатной эре, его выдающийся рецепт лег в основу тысячи новых. Немного добавили, что-то убрали, заменили или не положили — в результате получается новый салат. Так получились салаты: столичный, русский, мясной. 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Небольшие эксперименты с ингредиентами позволяют любой хозяйке готовить только свой, неподражаемый оливье. На протяжении почти полутора столетий он претерпевает все новые изменения, меняет названия соответственно времени, но, по сути, остается все тем же.  </a:t>
            </a:r>
          </a:p>
          <a:p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F:\24.-СЛАВЯН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357694"/>
            <a:ext cx="3223921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928694"/>
          </a:xfrm>
        </p:spPr>
        <p:txBody>
          <a:bodyPr/>
          <a:lstStyle/>
          <a:p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История салата 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«Оливье»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1428736"/>
            <a:ext cx="521497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80-х годах девятнадцатого века с легкой руки французского повара родился шедевр кулинарии – его фирменный салат. Вкус его, благодаря майонезу, был необычным и изысканным, спрос на него был огромен, посетители дали ему название в честь создателя – Люсьена Оливье. </a:t>
            </a:r>
            <a:endParaRPr lang="ru-RU" sz="20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Первые публикации в кулинарных журналах с рецептом салата появились в 1894 году. Из них можно узнать, как готовить оливье по старой технологии. Сам процесс приготовления очень трудоемкий и оригинальный.</a:t>
            </a:r>
          </a:p>
          <a:p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атьяна\Desktop\8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2931591" cy="3887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Приготовление салата «Оливье»</a:t>
            </a:r>
            <a:endParaRPr lang="ru-RU" sz="2400" dirty="0" smtClean="0"/>
          </a:p>
        </p:txBody>
      </p:sp>
      <p:pic>
        <p:nvPicPr>
          <p:cNvPr id="9220" name="Picture 4" descr="C:\Users\Public\Pictures\IMG_018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1130365">
            <a:off x="391585" y="1882256"/>
            <a:ext cx="370840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429124" y="1285860"/>
            <a:ext cx="442915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Самым популярным и доступным в наше время стал салат оливье с колбасой. В советские времена всеобщего дефицита мясо можно было купить с рук или в комиссионных магазинах по заоблачным ценам. Колбаса тоже была в свободной продаже не во всех регионах и городах, но в любом случае, купить 300 грамм докторской колбасы было гораздо выгоднее. Так получилось, что простейший по составу салат получил название – советский, который мы с вами будем учиться готовить. </a:t>
            </a:r>
            <a:r>
              <a:rPr lang="ru-RU" sz="19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Приготовление салата «Оливье»</a:t>
            </a:r>
            <a:endParaRPr lang="ru-RU" sz="24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1857364"/>
            <a:ext cx="3286148" cy="27146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1500174"/>
            <a:ext cx="471490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Понадобится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eorgia" pitchFamily="18" charset="0"/>
            </a:endParaRPr>
          </a:p>
          <a:p>
            <a:pPr lvl="0"/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*картофель- 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 шт.;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*морковь- 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2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*лук- 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 небольшая луковица;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*колбаса 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 жира- 300грамм;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*яйца- 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 шт.;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*огурцы 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соленые или свежие- 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2шт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*зеленый 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горошек-1 банка;</a:t>
            </a:r>
          </a:p>
          <a:p>
            <a:pPr lvl="0"/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*майонез-150 </a:t>
            </a:r>
            <a:r>
              <a:rPr lang="ru-RU" sz="2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гр.</a:t>
            </a:r>
            <a:endParaRPr lang="ru-RU" sz="2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Татьяна\Desktop\841-300x2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3810000" cy="284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Приготовление 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салата «Оливье»</a:t>
            </a:r>
            <a:endParaRPr lang="ru-RU" sz="2400" dirty="0" smtClean="0"/>
          </a:p>
        </p:txBody>
      </p:sp>
      <p:pic>
        <p:nvPicPr>
          <p:cNvPr id="11268" name="Picture 4" descr="C:\Users\Public\Pictures\IMG_0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857364"/>
            <a:ext cx="2781299" cy="1852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28596" y="1785926"/>
            <a:ext cx="47991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Times New Roman" pitchFamily="18" charset="0"/>
              </a:rPr>
              <a:t>Варенный картофель чистим от кожуры и режем на маленькие квадратики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elvetica" charset="-52"/>
                <a:ea typeface="Times New Roman" pitchFamily="18" charset="0"/>
              </a:rPr>
              <a:t>. </a:t>
            </a:r>
            <a:r>
              <a:rPr kumimoji="0" lang="ru-RU" sz="11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elvetica" charset="-52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57620" y="4071942"/>
            <a:ext cx="4286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Варенную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колбасу режем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 кусочки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pic>
        <p:nvPicPr>
          <p:cNvPr id="4098" name="Picture 2" descr="F:\1336316470_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286124"/>
            <a:ext cx="28575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Приготовление 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салата «Оливье»</a:t>
            </a:r>
            <a:endParaRPr lang="ru-RU" sz="2400" dirty="0"/>
          </a:p>
        </p:txBody>
      </p:sp>
      <p:pic>
        <p:nvPicPr>
          <p:cNvPr id="5" name="Picture 7" descr="C:\Users\Public\Pictures\IMG_01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429000"/>
            <a:ext cx="3002967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674" name="Picture 2" descr="C:\Users\Public\Pictures\IMG_01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71612"/>
            <a:ext cx="2857520" cy="19033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071934" y="1714488"/>
            <a:ext cx="40719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Так же чистим морковь и мелко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нарезаем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eorgia" pitchFamily="18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85786" y="4000504"/>
            <a:ext cx="42148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Яйца очищаем от скорлупы и режем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мелко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Приготовление 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салата «Оливье»</a:t>
            </a:r>
            <a:endParaRPr lang="ru-RU" sz="2400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929058" y="1857364"/>
            <a:ext cx="47149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Режем мелко свежий огурец: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3786190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Подготавливаем консервированный зеленый горошек — сливаем воду: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eorgia" pitchFamily="18" charset="0"/>
            </a:endParaRPr>
          </a:p>
        </p:txBody>
      </p:sp>
      <p:pic>
        <p:nvPicPr>
          <p:cNvPr id="36866" name="Picture 2" descr="C:\Users\Public\Pictures\IMG_01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2674050" cy="1781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67" name="Picture 3" descr="C:\Users\Public\Pictures\IMG_01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214686"/>
            <a:ext cx="2674052" cy="1781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Приготовление 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Georgia" pitchFamily="18" charset="0"/>
              </a:rPr>
              <a:t>салата «Оливье»</a:t>
            </a:r>
            <a:endParaRPr lang="ru-RU" sz="2400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28596" y="1643050"/>
            <a:ext cx="50720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Все порезанные ингредиенты смешиваем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Helvetica" charset="-52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714745" y="3929066"/>
            <a:ext cx="54292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Лук нарезаем очень мелко и добавляем в салат, перемешиваем. Пробуем и солим по вкусу: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Georgia" pitchFamily="18" charset="0"/>
            </a:endParaRPr>
          </a:p>
        </p:txBody>
      </p:sp>
      <p:pic>
        <p:nvPicPr>
          <p:cNvPr id="37892" name="Picture 4" descr="C:\Users\Public\Pictures\IMG_01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616276"/>
            <a:ext cx="2714644" cy="18082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F:\Komponenty-dlya-salata-oliv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428736"/>
            <a:ext cx="2694595" cy="2104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к письм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письма</Template>
  <TotalTime>142</TotalTime>
  <Words>486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Урок письма</vt:lpstr>
      <vt:lpstr>   Общие сведения о питании и приготовление пищи. Приготовление салата «Оливье»</vt:lpstr>
      <vt:lpstr>История салата «Оливье»</vt:lpstr>
      <vt:lpstr>История салата «Оливье»</vt:lpstr>
      <vt:lpstr> Приготовление салата «Оливье»</vt:lpstr>
      <vt:lpstr> Приготовление салата «Оливье»</vt:lpstr>
      <vt:lpstr>Приготовление салата «Оливье»</vt:lpstr>
      <vt:lpstr>Приготовление салата «Оливье»</vt:lpstr>
      <vt:lpstr>Приготовление салата «Оливье»</vt:lpstr>
      <vt:lpstr>Приготовление салата «Оливье»</vt:lpstr>
      <vt:lpstr> Приготовление салата «Оливье»</vt:lpstr>
      <vt:lpstr>  Приготовление салата «Оливье»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Вкусная и полезная пища.  Приготовление салата «Оливье»</dc:title>
  <dc:creator>User</dc:creator>
  <cp:lastModifiedBy>Татьяна</cp:lastModifiedBy>
  <cp:revision>17</cp:revision>
  <dcterms:created xsi:type="dcterms:W3CDTF">2013-04-23T07:25:45Z</dcterms:created>
  <dcterms:modified xsi:type="dcterms:W3CDTF">2017-12-16T08:14:53Z</dcterms:modified>
</cp:coreProperties>
</file>