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8" r:id="rId10"/>
    <p:sldId id="264" r:id="rId11"/>
    <p:sldId id="265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A28D-B6A2-43C0-977F-39526B39875E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F5E10-C718-4782-B8D4-6AF8D20648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A28D-B6A2-43C0-977F-39526B39875E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F5E10-C718-4782-B8D4-6AF8D20648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A28D-B6A2-43C0-977F-39526B39875E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F5E10-C718-4782-B8D4-6AF8D20648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A28D-B6A2-43C0-977F-39526B39875E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F5E10-C718-4782-B8D4-6AF8D20648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A28D-B6A2-43C0-977F-39526B39875E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F5E10-C718-4782-B8D4-6AF8D20648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A28D-B6A2-43C0-977F-39526B39875E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F5E10-C718-4782-B8D4-6AF8D20648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A28D-B6A2-43C0-977F-39526B39875E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F5E10-C718-4782-B8D4-6AF8D20648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A28D-B6A2-43C0-977F-39526B39875E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F5E10-C718-4782-B8D4-6AF8D20648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A28D-B6A2-43C0-977F-39526B39875E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F5E10-C718-4782-B8D4-6AF8D20648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A28D-B6A2-43C0-977F-39526B39875E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F5E10-C718-4782-B8D4-6AF8D20648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A28D-B6A2-43C0-977F-39526B39875E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EDF5E10-C718-4782-B8D4-6AF8D20648C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326A28D-B6A2-43C0-977F-39526B39875E}" type="datetimeFigureOut">
              <a:rPr lang="ru-RU" smtClean="0"/>
              <a:pPr/>
              <a:t>05.02.2018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DF5E10-C718-4782-B8D4-6AF8D20648CE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Отряд пресмыкающиеся</a:t>
            </a:r>
            <a:br>
              <a:rPr lang="ru-RU" dirty="0" smtClean="0"/>
            </a:br>
            <a:r>
              <a:rPr lang="ru-RU" dirty="0" smtClean="0"/>
              <a:t>Черепахи. Крокодилы.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5214950"/>
            <a:ext cx="7854696" cy="1252534"/>
          </a:xfrm>
        </p:spPr>
        <p:txBody>
          <a:bodyPr/>
          <a:lstStyle/>
          <a:p>
            <a:r>
              <a:rPr lang="ru-RU" dirty="0" smtClean="0"/>
              <a:t>Выполнил: учитель географии, </a:t>
            </a:r>
          </a:p>
          <a:p>
            <a:r>
              <a:rPr lang="ru-RU" dirty="0" smtClean="0"/>
              <a:t>Якушева А.В.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ru-RU" dirty="0" smtClean="0"/>
              <a:t>Строение крокодила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bcr-wo-p5-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714488"/>
            <a:ext cx="7286676" cy="471490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/>
          <a:lstStyle/>
          <a:p>
            <a:pPr algn="ctr"/>
            <a:r>
              <a:rPr lang="ru-RU" dirty="0" smtClean="0"/>
              <a:t>Нильский крокодил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Нильский-крокодил-фот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84" y="1857364"/>
            <a:ext cx="8572496" cy="4500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Гребнистый крокодил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rocodiles-e15149764322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428736"/>
            <a:ext cx="7858148" cy="523572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7246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Китайский аллигатор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861184723_11a8f857a8_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357298"/>
            <a:ext cx="8089896" cy="503637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Филиппинский крокодил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rocodylus_mindorensis_juvenile_K-ln_Zoo_31122014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643050"/>
            <a:ext cx="8429684" cy="44291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Отряд Черепахи</a:t>
            </a:r>
            <a:endParaRPr lang="ru-RU" dirty="0"/>
          </a:p>
        </p:txBody>
      </p:sp>
      <p:pic>
        <p:nvPicPr>
          <p:cNvPr id="4" name="Содержимое 3" descr="stroenie-cherepahi_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571612"/>
            <a:ext cx="7643866" cy="464347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Черепахи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214546" y="1285860"/>
            <a:ext cx="1143008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4287042" y="1713694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857884" y="1357298"/>
            <a:ext cx="1285884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42910" y="1714488"/>
            <a:ext cx="192882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Морские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929058" y="2071678"/>
            <a:ext cx="144757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Сухопутные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858016" y="2000240"/>
            <a:ext cx="174227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Пресноводные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00034" y="2285992"/>
            <a:ext cx="2143140" cy="35394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400" dirty="0" smtClean="0"/>
              <a:t>Суповая (зеленая черепаха)</a:t>
            </a:r>
          </a:p>
          <a:p>
            <a:r>
              <a:rPr lang="ru-RU" sz="1400" dirty="0" smtClean="0"/>
              <a:t>Особенности: ласты, голову и хвост под панцирь не втягивают.</a:t>
            </a:r>
          </a:p>
          <a:p>
            <a:r>
              <a:rPr lang="ru-RU" sz="1400" dirty="0" smtClean="0"/>
              <a:t>Ареал: моря тропического пояса и прилегающих областей.</a:t>
            </a:r>
          </a:p>
          <a:p>
            <a:r>
              <a:rPr lang="ru-RU" sz="1400" dirty="0" smtClean="0"/>
              <a:t>Питание: водоросли, моллюски, членистоногие.</a:t>
            </a:r>
          </a:p>
          <a:p>
            <a:r>
              <a:rPr lang="ru-RU" sz="1400" dirty="0" smtClean="0"/>
              <a:t>Размножение: песчаные побережья островов, </a:t>
            </a:r>
            <a:r>
              <a:rPr lang="en-US" sz="1400" dirty="0" smtClean="0"/>
              <a:t>d </a:t>
            </a:r>
            <a:r>
              <a:rPr lang="ru-RU" sz="1400" dirty="0" smtClean="0"/>
              <a:t>яиц </a:t>
            </a:r>
            <a:r>
              <a:rPr lang="en-US" sz="1400" dirty="0" smtClean="0"/>
              <a:t>= 5 </a:t>
            </a:r>
            <a:r>
              <a:rPr lang="ru-RU" sz="1400" dirty="0" smtClean="0"/>
              <a:t>см, период развития – 1,5 – 2 месяца.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500430" y="2643182"/>
            <a:ext cx="2214578" cy="286232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Паучья черепаха, слоновая черепаха.</a:t>
            </a:r>
          </a:p>
          <a:p>
            <a:r>
              <a:rPr lang="ru-RU" dirty="0" smtClean="0"/>
              <a:t>Особенности: малоподвижны, панцирь выпуклый, долгожители(100-150 лет)</a:t>
            </a:r>
          </a:p>
          <a:p>
            <a:r>
              <a:rPr lang="ru-RU" dirty="0" smtClean="0"/>
              <a:t>Ареал: степи, саванны, пустыни.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572264" y="2643182"/>
            <a:ext cx="2286016" cy="310854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400" dirty="0" smtClean="0"/>
              <a:t>Европейская болотная черепаха</a:t>
            </a:r>
          </a:p>
          <a:p>
            <a:r>
              <a:rPr lang="ru-RU" sz="1400" dirty="0" smtClean="0"/>
              <a:t>Особенности: активна днем и ночью, быстрая, в зимний период  впадает в спячку.</a:t>
            </a:r>
          </a:p>
          <a:p>
            <a:r>
              <a:rPr lang="ru-RU" sz="1400" dirty="0" smtClean="0"/>
              <a:t>Ареал: заводи рек, озера, болота, пруды.</a:t>
            </a:r>
          </a:p>
          <a:p>
            <a:r>
              <a:rPr lang="ru-RU" sz="1400" dirty="0" smtClean="0"/>
              <a:t>Питание: земноводными, членистоногими, моллюсками.</a:t>
            </a:r>
          </a:p>
          <a:p>
            <a:r>
              <a:rPr lang="ru-RU" sz="1400" dirty="0" smtClean="0"/>
              <a:t>Размножение:  длина яйца 3 см, кладка – гнезда 5-10 шт.)</a:t>
            </a:r>
            <a:endParaRPr lang="ru-RU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43578"/>
            <a:ext cx="8229600" cy="68102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Паучья черепаха</a:t>
            </a:r>
            <a:endParaRPr lang="ru-RU" dirty="0"/>
          </a:p>
        </p:txBody>
      </p:sp>
      <p:pic>
        <p:nvPicPr>
          <p:cNvPr id="4" name="Рисунок 3" descr="Pyxis_arachnoide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500042"/>
            <a:ext cx="8001056" cy="521497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86454"/>
            <a:ext cx="8229600" cy="53814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Болотная черепаха</a:t>
            </a:r>
            <a:endParaRPr lang="ru-RU" dirty="0"/>
          </a:p>
        </p:txBody>
      </p:sp>
      <p:pic>
        <p:nvPicPr>
          <p:cNvPr id="4" name="Рисунок 3" descr="Черепаха болотна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571480"/>
            <a:ext cx="8286808" cy="521497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57892"/>
            <a:ext cx="8229600" cy="46670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Слоновая черепаха</a:t>
            </a:r>
            <a:endParaRPr lang="ru-RU" dirty="0"/>
          </a:p>
        </p:txBody>
      </p:sp>
      <p:pic>
        <p:nvPicPr>
          <p:cNvPr id="4" name="Рисунок 3" descr="slonovaya_cerepah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1214422"/>
            <a:ext cx="6577954" cy="4429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072494" cy="857256"/>
          </a:xfrm>
        </p:spPr>
        <p:txBody>
          <a:bodyPr/>
          <a:lstStyle/>
          <a:p>
            <a:pPr algn="ctr"/>
            <a:r>
              <a:rPr lang="ru-RU" dirty="0" smtClean="0"/>
              <a:t>Крокодилы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aiman_EN-US13902437813_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428736"/>
            <a:ext cx="8358246" cy="514099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51033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Крокодилы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4357718" cy="4895864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u="sng" dirty="0" smtClean="0"/>
              <a:t>Высокоорганизованны</a:t>
            </a:r>
            <a:r>
              <a:rPr lang="ru-RU" u="sng" dirty="0" smtClean="0"/>
              <a:t>е</a:t>
            </a:r>
            <a:r>
              <a:rPr lang="ru-RU" dirty="0" smtClean="0"/>
              <a:t>, специализированные животные, являются хищниками.</a:t>
            </a:r>
          </a:p>
          <a:p>
            <a:pPr>
              <a:buNone/>
            </a:pPr>
            <a:r>
              <a:rPr lang="ru-RU" dirty="0" smtClean="0"/>
              <a:t>Насчитывается </a:t>
            </a:r>
            <a:r>
              <a:rPr lang="ru-RU" b="1" u="sng" dirty="0" smtClean="0"/>
              <a:t>26 видов</a:t>
            </a:r>
          </a:p>
          <a:p>
            <a:pPr>
              <a:buNone/>
            </a:pPr>
            <a:r>
              <a:rPr lang="ru-RU" b="1" u="sng" dirty="0" smtClean="0"/>
              <a:t>Ареал: </a:t>
            </a:r>
            <a:r>
              <a:rPr lang="ru-RU" b="1" dirty="0" smtClean="0"/>
              <a:t>пресные водоемы тропиков и субтропиков, морские лагуны.</a:t>
            </a:r>
          </a:p>
          <a:p>
            <a:pPr>
              <a:buNone/>
            </a:pPr>
            <a:r>
              <a:rPr lang="ru-RU" b="1" u="sng" dirty="0" smtClean="0"/>
              <a:t>Размножение: </a:t>
            </a:r>
            <a:r>
              <a:rPr lang="ru-RU" b="1" dirty="0" smtClean="0"/>
              <a:t>оплодотворенные яйца (известковая скорлупа),кладка – 20-100 штук , период развития – 1,5-2 месяца.</a:t>
            </a:r>
          </a:p>
          <a:p>
            <a:pPr>
              <a:buNone/>
            </a:pPr>
            <a:r>
              <a:rPr lang="ru-RU" b="1" dirty="0" smtClean="0"/>
              <a:t>Питание: </a:t>
            </a:r>
            <a:r>
              <a:rPr lang="ru-RU" b="1" dirty="0" smtClean="0"/>
              <a:t>рыбы</a:t>
            </a:r>
            <a:r>
              <a:rPr lang="ru-RU" b="1" dirty="0" smtClean="0"/>
              <a:t>, птицы, млекопитающие, лягушками, водными беспозвоночными.</a:t>
            </a:r>
            <a:endParaRPr lang="ru-RU" b="1" dirty="0"/>
          </a:p>
        </p:txBody>
      </p:sp>
      <p:pic>
        <p:nvPicPr>
          <p:cNvPr id="5" name="Рисунок 4" descr="41029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1928802"/>
            <a:ext cx="4024314" cy="35719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Ареал обитания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rocod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857232"/>
            <a:ext cx="8643998" cy="578647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126</TotalTime>
  <Words>219</Words>
  <Application>Microsoft Office PowerPoint</Application>
  <PresentationFormat>Экран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Отряд пресмыкающиеся Черепахи. Крокодилы.</vt:lpstr>
      <vt:lpstr>Отряд Черепахи</vt:lpstr>
      <vt:lpstr>Черепахи</vt:lpstr>
      <vt:lpstr>   </vt:lpstr>
      <vt:lpstr>   </vt:lpstr>
      <vt:lpstr>  </vt:lpstr>
      <vt:lpstr>Крокодилы</vt:lpstr>
      <vt:lpstr>Крокодилы</vt:lpstr>
      <vt:lpstr>Ареал обитания</vt:lpstr>
      <vt:lpstr>Строение крокодила</vt:lpstr>
      <vt:lpstr>Нильский крокодил</vt:lpstr>
      <vt:lpstr>Гребнистый крокодил</vt:lpstr>
      <vt:lpstr>Китайский аллигатор</vt:lpstr>
      <vt:lpstr>Филиппинский крокодил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Отряд пресмыкающиеся Черепахи.Крокодилы.</dc:title>
  <dc:creator>анастасия</dc:creator>
  <cp:lastModifiedBy>татьяна</cp:lastModifiedBy>
  <cp:revision>14</cp:revision>
  <dcterms:created xsi:type="dcterms:W3CDTF">2018-02-04T22:33:03Z</dcterms:created>
  <dcterms:modified xsi:type="dcterms:W3CDTF">2018-02-05T10:31:50Z</dcterms:modified>
</cp:coreProperties>
</file>