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3" autoAdjust="0"/>
    <p:restoredTop sz="94652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DC404-A7BB-4F69-B0FD-5E1B7EAC5CB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E251C-FE47-437C-976F-FA8DF090CED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9F877-9831-42BC-AA75-7F133C269EB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6127E-B562-4856-B157-AEE4D2E6571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A8003-A3A7-4173-BB14-1B5E10A15C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54326-0A3C-468F-A715-6DCAF05764E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98AAE-0218-4679-8792-00653985BFE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8F744-9368-45F4-A45A-DE82424E4B3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34EC5-6D28-469F-A9F9-C0322555D9C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6FBB4-8590-4E3A-A575-18067B89C1F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1E19A-A025-42B5-AECC-7A3DB673504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935C06E-998F-40E8-B427-55A501411EE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y.mail.ru/mail/mlgs/photo/277" TargetMode="External"/><Relationship Id="rId2" Type="http://schemas.openxmlformats.org/officeDocument/2006/relationships/hyperlink" Target="https://vimeo.com/108647281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gazeta-lizey.blogspot.com/2011/01/blog-post_07.html" TargetMode="External"/><Relationship Id="rId2" Type="http://schemas.openxmlformats.org/officeDocument/2006/relationships/hyperlink" Target="http://www.liveinternet.ru/users/ugolieok/post319497248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kartravel.ru/turistik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andia.org/text/78/173/22218.php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7gy.ru/shkola/okruzhajuschii-mir/918-detyam-pro-griby-s-edobnye-i-yadovitye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botanichka.ru/blog/2011/10/01/noxious-plants/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gazeta-lizey.blogspot.com/2011/01/blog-post_07.html" TargetMode="External"/><Relationship Id="rId2" Type="http://schemas.openxmlformats.org/officeDocument/2006/relationships/hyperlink" Target="http://www.liveinternet.ru/users/ugolieok/post319497248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7gy.ru/shkola/okruzhajuschii-mir/918-detyam-pro-griby-s-edobnye-i-yadovitye.html" TargetMode="External"/><Relationship Id="rId5" Type="http://schemas.openxmlformats.org/officeDocument/2006/relationships/hyperlink" Target="http://pandia.org/text/78/173/22218.php" TargetMode="External"/><Relationship Id="rId4" Type="http://schemas.openxmlformats.org/officeDocument/2006/relationships/hyperlink" Target="http://kartravel.ru/turistik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9;&#1077;&#1079;&#1086;&#1085;&#1099;-&#1075;&#1086;&#1076;&#1072;.&#1088;&#1092;/&#1054;&#1084;&#1089;&#1082;&#1072;&#1103;%20&#1086;&#1073;&#1083;&#1072;&#1089;&#1090;&#1100;.html" TargetMode="External"/><Relationship Id="rId2" Type="http://schemas.openxmlformats.org/officeDocument/2006/relationships/hyperlink" Target="http://&#1089;&#1077;&#1079;&#1086;&#1085;&#1099;-&#1075;&#1086;&#1076;&#1072;.&#1088;&#1092;/&#1078;&#1080;&#1074;&#1086;&#1090;&#1085;&#1099;&#1077;%20&#1083;&#1077;&#1089;&#1072;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eg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my.mail.ru/mail/mlgs/photo/277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uz-color.ru/?s=&#1055;&#1045;&#1053;&#1048;&#1045;+&#1055;&#1058;&#1048;&#1062;" TargetMode="External"/><Relationship Id="rId2" Type="http://schemas.openxmlformats.org/officeDocument/2006/relationships/hyperlink" Target="http://birds-omsk.ru/index.php?id=299&amp;Itemid=355&amp;option=com_content&amp;view=article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9"/>
          <p:cNvSpPr>
            <a:spLocks noChangeArrowheads="1"/>
          </p:cNvSpPr>
          <p:nvPr/>
        </p:nvSpPr>
        <p:spPr bwMode="auto">
          <a:xfrm>
            <a:off x="755650" y="446088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>
                <a:solidFill>
                  <a:srgbClr val="00B050"/>
                </a:solidFill>
                <a:latin typeface="Comic Sans MS" pitchFamily="66" charset="0"/>
              </a:rPr>
              <a:t>«По лесным тропинкам»</a:t>
            </a:r>
          </a:p>
          <a:p>
            <a:pPr algn="ctr"/>
            <a:r>
              <a:rPr lang="ru-RU" sz="2400">
                <a:solidFill>
                  <a:srgbClr val="002060"/>
                </a:solidFill>
                <a:latin typeface="Comic Sans MS" pitchFamily="66" charset="0"/>
              </a:rPr>
              <a:t>Веб- квест для дошкольников и их родителей</a:t>
            </a:r>
            <a:endParaRPr lang="es-ES" sz="240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051" name="Rectangle 20"/>
          <p:cNvSpPr>
            <a:spLocks noChangeArrowheads="1"/>
          </p:cNvSpPr>
          <p:nvPr/>
        </p:nvSpPr>
        <p:spPr bwMode="auto">
          <a:xfrm>
            <a:off x="1403350" y="620713"/>
            <a:ext cx="64008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525"/>
          </a:xfrm>
        </p:spPr>
        <p:txBody>
          <a:bodyPr/>
          <a:lstStyle/>
          <a:p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Ты славно потрудился. Присаживайся поудобнее, закрой глаза. Расслабься. Представь, что ты в чаще леса.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b="1" smtClean="0">
                <a:solidFill>
                  <a:srgbClr val="002060"/>
                </a:solidFill>
                <a:latin typeface="Comic Sans MS" pitchFamily="66" charset="0"/>
              </a:rPr>
              <a:t>Слушай и запоминай его голоса: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  <a:t> https://vimeo.com/108647281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Думаю, ты с интересом посмотришь фотографии природы родного края: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sz="1800" smtClean="0">
                <a:solidFill>
                  <a:srgbClr val="002060"/>
                </a:solidFill>
                <a:latin typeface="Comic Sans MS" pitchFamily="66" charset="0"/>
                <a:hlinkClick r:id="rId3"/>
              </a:rPr>
              <a:t>https://my.mail.ru/mail/mlgs/photo/277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Вижу, отдохнул и готов к новым испытаниям. Тогда вперёд.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180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1267" name="Рисунок 2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8175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9050"/>
          </a:xfrm>
        </p:spPr>
        <p:txBody>
          <a:bodyPr/>
          <a:lstStyle/>
          <a:p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Дорогой друг!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Послушай одну из жалоб обитателей  моего леса: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«Сама знаю, что не красавица. А окажусь я рядом, многие шарахаются в сторону, а то ещё и камнем бросят или ногой пнут. А за что?  Польза то меня от большая »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Зелёная, но не трава. 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Холодная, но не лёд.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Поёт, но не птица-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Вот такая небылица.           Догадался кто это?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Отлично! Тогда поближе познакомься с их жизнью и деятель­ностью и, может быть, ты даже проникнешься симпатией к этим удивительным существам.                                                                                                                         </a:t>
            </a:r>
            <a:r>
              <a:rPr lang="ru-RU" sz="1800" u="sng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  <a:t>http://www.liveinternet.ru/users/ugolieok/post319497248/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Как ты думаешь, а лягушки занесены в Красную книгу?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Моё задание- оформи листок "Земноводные Красной книги".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    </a:t>
            </a:r>
            <a:r>
              <a:rPr lang="ru-RU" sz="1800" u="sng" smtClean="0">
                <a:solidFill>
                  <a:srgbClr val="002060"/>
                </a:solidFill>
                <a:latin typeface="Comic Sans MS" pitchFamily="66" charset="0"/>
                <a:hlinkClick r:id="rId3"/>
              </a:rPr>
              <a:t>http://gazeta-lizey.blogspot.com/2011/01/blog-post_07.html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Спасибо за помощь! Идём дальше. </a:t>
            </a:r>
            <a:r>
              <a:rPr lang="ru-RU" sz="1800" smtClean="0"/>
              <a:t/>
            </a:r>
            <a:br>
              <a:rPr lang="ru-RU" sz="1800" smtClean="0"/>
            </a:br>
            <a:endParaRPr lang="ru-RU" sz="1800" smtClean="0"/>
          </a:p>
        </p:txBody>
      </p:sp>
      <p:pic>
        <p:nvPicPr>
          <p:cNvPr id="12291" name="Рисунок 2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125"/>
          </a:xfrm>
        </p:spPr>
        <p:txBody>
          <a:bodyPr/>
          <a:lstStyle/>
          <a:p>
            <a:r>
              <a:rPr lang="ru-RU" sz="1800" smtClean="0"/>
              <a:t> 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Молодец!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Ты проявил творческие способности.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Прояви сообразительность.  Очень важно каждому человеку соблюдать правила поведения на природе, бережно относиться ко всему живому.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Рассмотри плакат и расскажи, что нельзя делать в лесу.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Составь правила для посетителей леса.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У тебя есть возможность придумать и нарисовать свой плакат "Защитим родную природу".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180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3315" name="Рисунок 3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9050"/>
          </a:xfrm>
        </p:spPr>
        <p:txBody>
          <a:bodyPr/>
          <a:lstStyle/>
          <a:p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Отлично! Вперёд за наградой! </a:t>
            </a:r>
            <a:r>
              <a:rPr lang="ru-RU" sz="1800" smtClean="0"/>
              <a:t/>
            </a:r>
            <a:br>
              <a:rPr lang="ru-RU" sz="1800" smtClean="0"/>
            </a:br>
            <a:endParaRPr lang="ru-RU" sz="1800" smtClean="0"/>
          </a:p>
        </p:txBody>
      </p:sp>
      <p:pic>
        <p:nvPicPr>
          <p:cNvPr id="14339" name="cc-m-imagesubtitle-image-11744969325" descr="https://image.jimcdn.com/app/cms/image/transf/none/path/s1472f74832e7f0c9/image/i72b1316504dcb494/version/1428439915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0"/>
            <a:ext cx="705802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3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4681538"/>
          </a:xfrm>
        </p:spPr>
        <p:txBody>
          <a:bodyPr/>
          <a:lstStyle/>
          <a:p>
            <a:r>
              <a:rPr lang="ru-RU" sz="1800" b="1" smtClean="0">
                <a:solidFill>
                  <a:srgbClr val="002060"/>
                </a:solidFill>
                <a:latin typeface="Comic Sans MS" pitchFamily="66" charset="0"/>
              </a:rPr>
              <a:t>Дорогой друг природы!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Прогулка с тобой мне доставила удовольствие 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Надеюсь, ты узнал много интересного, отвечая на мои вопросы.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Продолжай интересоваться родным краем,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делись информацией со своими друзьями.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Будь другом и защитником природы каждый день и каждую минуту. И пусть наша книга будет зеленой, а не красной.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  И помните: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 “Есть одна планета-сад в этом космосе холодном.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Только здесь леса шумят, птиц скликая перелетных.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Лишь на ней одной увидишь ландыши в траве зеленой,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И стрекозы только тут в реку смотрят удивленно.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Береги свою планету, ведь другой на свете нет».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Я награждаю тебя медалью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                                            активного защитника природы!</a:t>
            </a:r>
            <a:r>
              <a:rPr lang="ru-RU" sz="1800" smtClean="0"/>
              <a:t/>
            </a:r>
            <a:br>
              <a:rPr lang="ru-RU" sz="1800" smtClean="0"/>
            </a:br>
            <a:endParaRPr lang="ru-RU" sz="1800" smtClean="0">
              <a:latin typeface="Comic Sans MS" pitchFamily="66" charset="0"/>
            </a:endParaRPr>
          </a:p>
        </p:txBody>
      </p:sp>
      <p:pic>
        <p:nvPicPr>
          <p:cNvPr id="15363" name="Рисунок 2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cc-m-imagesubtitle-image-11703324325" descr="https://image.jimcdn.com/app/cms/image/transf/dimension=280x10000:format=jpg/path/s1472f74832e7f0c9/image/iccd6197a9962cd09/version/1428393515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549275"/>
            <a:ext cx="4608513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3" descr="Смайлики 3D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4005263"/>
            <a:ext cx="12573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4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125"/>
          </a:xfrm>
        </p:spPr>
        <p:txBody>
          <a:bodyPr/>
          <a:lstStyle/>
          <a:p>
            <a:r>
              <a:rPr lang="ru-RU" sz="1800" u="sng" smtClean="0">
                <a:solidFill>
                  <a:srgbClr val="7030A0"/>
                </a:solidFill>
                <a:latin typeface="Comic Sans MS" pitchFamily="66" charset="0"/>
              </a:rPr>
              <a:t>Приветствую тебя, турист!</a:t>
            </a:r>
            <a:br>
              <a:rPr lang="ru-RU" sz="1800" u="sng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Я-Лесовичок буду сопровождать во время похода по лесу. Поход, костер, палатка – разве это не прекрасно. Но туристом быть непросто: надо много знать и уметь. Вот моё первое задание. Тебе надо собрать в поход только самые необходимые вещи. А помогут в этом советы юным путешественникам.    </a:t>
            </a:r>
            <a:r>
              <a:rPr lang="ru-RU" sz="1800" u="sng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  <a:t>http://kartravel.ru/turistik.html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Не забудь объяснить, почему именно эти вещи ты положил в рюкзак. 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Молодец! Вижу, ты собрал всё необходимое для похода.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В добрый путь.</a:t>
            </a:r>
            <a:r>
              <a:rPr lang="ru-RU" smtClean="0">
                <a:solidFill>
                  <a:srgbClr val="002060"/>
                </a:solidFill>
              </a:rPr>
              <a:t> 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7411" name="Рисунок 2" descr="https://image.freepik.com/free-vector/no-translate-detected_1196-1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1900" y="-171450"/>
            <a:ext cx="15621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cc-m-imagesubtitle-image-11695258125" descr="https://image.jimcdn.com/app/cms/image/transf/dimension=296x10000:format=jpg/path/s1472f74832e7f0c9/image/i2d260ee79b73c06a/version/1428443810/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68863"/>
            <a:ext cx="1835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4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8538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287"/>
          </a:xfrm>
        </p:spPr>
        <p:txBody>
          <a:bodyPr/>
          <a:lstStyle/>
          <a:p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Даже взрослые встречаются на лесных тропинках с неведомым, таинственным, удивительным.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А уж для вас ребята!.. Что ни шаг, то новое чудо.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        Хоть в лукошко собирай!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Когда ты идёшь по тропинке лесной,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Вопросы тебя обгоняют гурьбой.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Одно «Почему» меж деревьями мчится,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Летит по пятам за неведомой птицей.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Другое – пчелою забралось в цветок,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А третье – лягушкою скок в ручеёк.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Сидит «Отчего» на зелёном листке,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«Куда» полетело верхом на жуке,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«Зачем» вслед за ящеркой влезло на пень.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Вопрос за вопросом, и так целый день.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Пойдём вместе с нами тропинкой лесной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Ответы искать под зелёной листвой.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И первой  нас встречает угадайте кто?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           Зелена, а не луг,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           Бела, а не снег,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           Кудрява, а не голова...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180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8435" name="Рисунок 2" descr="http://xrest.ru/schemes/00/16/ca/87/%D0%B4%D0%BE%D0%B1%D1%80%D1%8B%D0%B9%20%D1%81%D1%82%D0%B0%D1%80%D0%B8%D1%87%D0%BE%D0%BA-%D0%B3%D0%BD%D0%BE%D0%BC%D0%B8%D0%B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76750"/>
            <a:ext cx="1778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3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3862"/>
          </a:xfrm>
        </p:spPr>
        <p:txBody>
          <a:bodyPr/>
          <a:lstStyle/>
          <a:p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Это дерево, единственное в мире имеет белую кору! Название это дерево получило по цвету коры. В ней есть особое вещество бетулин. Узнать, что это такое моё следующее задание. А так же прочитать интересную информацию о пользе берёзы и выучить пословицы и поговорки о русской красавице помогут родители. Готовы? Вперёд! </a:t>
            </a:r>
            <a:r>
              <a:rPr lang="ru-RU" sz="1800" u="sng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  <a:t>http://pandia.org/text/78/173/22218.php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    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Посадить дерево-это доброе и полезное дело.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Прими участие в озеленении своего двора или детского сада. 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Замечательно! Ваше лукошко пополнилось знаниями о берёзе.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А детский сад- новым насаждением!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    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 Шагаем дальше.  </a:t>
            </a:r>
            <a:r>
              <a:rPr lang="ru-RU" sz="1800" smtClean="0"/>
              <a:t/>
            </a:r>
            <a:br>
              <a:rPr lang="ru-RU" sz="1800" smtClean="0"/>
            </a:br>
            <a:endParaRPr lang="ru-RU" sz="180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9459" name="Рисунок 2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225"/>
          </a:xfrm>
        </p:spPr>
        <p:txBody>
          <a:bodyPr/>
          <a:lstStyle/>
          <a:p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Лес это огромная кладовая.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И он всегда готов поделиться своими богатствами.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И я предлагаю заняться "тихой охотой".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Но прежде, чем ты узнаешь, что это такое послушай задание: придумай загадки и нарисуй отгадки того, на что ты будешь охотиться.                                                             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Желаю удачи!  </a:t>
            </a:r>
            <a:r>
              <a:rPr lang="ru-RU" sz="1800" u="sng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  <a:t>http://www.7gy.ru/shkola/okruzhajuschii-mir/918-detyam-pro-griby-s-edobnye-i-yadovitye.html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                                Молодец!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Ты пополнил лукошко дарами  леса. Уверен только съедобными! </a:t>
            </a:r>
            <a:r>
              <a:rPr lang="ru-RU" sz="1800" smtClean="0">
                <a:solidFill>
                  <a:srgbClr val="002060"/>
                </a:solidFill>
              </a:rPr>
              <a:t/>
            </a:r>
            <a:br>
              <a:rPr lang="ru-RU" sz="1800" smtClean="0">
                <a:solidFill>
                  <a:srgbClr val="002060"/>
                </a:solidFill>
              </a:rPr>
            </a:br>
            <a:endParaRPr lang="ru-RU" sz="1800" smtClean="0">
              <a:solidFill>
                <a:srgbClr val="002060"/>
              </a:solidFill>
            </a:endParaRPr>
          </a:p>
        </p:txBody>
      </p:sp>
      <p:pic>
        <p:nvPicPr>
          <p:cNvPr id="20483" name="cc-m-textwithimage-image-11745005025" descr="https://image.jimcdn.com/app/cms/image/transf/none/path/s1472f74832e7f0c9/image/i3463c30a0bda7e94/version/1428440375/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97425"/>
            <a:ext cx="19812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3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975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88" y="341313"/>
            <a:ext cx="8229600" cy="1503362"/>
          </a:xfrm>
        </p:spPr>
        <p:txBody>
          <a:bodyPr/>
          <a:lstStyle/>
          <a:p>
            <a:r>
              <a:rPr lang="ru-RU" sz="2000" smtClean="0">
                <a:solidFill>
                  <a:schemeClr val="tx1"/>
                </a:solidFill>
                <a:latin typeface="Comic Sans MS" pitchFamily="66" charset="0"/>
              </a:rPr>
              <a:t>Данный проект нацелен  на родителей и детей старшего дошкольного возраста в области «Познавательное развитие по теме « По лесным тропинкам».</a:t>
            </a:r>
            <a:r>
              <a:rPr lang="ru-RU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smtClean="0">
                <a:solidFill>
                  <a:schemeClr val="tx1"/>
                </a:solidFill>
                <a:latin typeface="Comic Sans MS" pitchFamily="66" charset="0"/>
              </a:rPr>
            </a:br>
            <a:endParaRPr lang="es-ES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636838"/>
            <a:ext cx="8229600" cy="3878262"/>
          </a:xfrm>
        </p:spPr>
        <p:txBody>
          <a:bodyPr/>
          <a:lstStyle/>
          <a:p>
            <a:r>
              <a:rPr lang="ru-RU" sz="2000" smtClean="0">
                <a:latin typeface="Comic Sans MS" pitchFamily="66" charset="0"/>
              </a:rPr>
              <a:t>Родителям предлагается познакомить своих детей с разнообразием родной природы. В процессе совместной познавательно-творческой деятельности расширить кругозор своих детей, поделиться знаниями, а может быть и узнавать что- то новое.</a:t>
            </a:r>
          </a:p>
          <a:p>
            <a:pPr>
              <a:buFontTx/>
              <a:buNone/>
            </a:pPr>
            <a:endParaRPr lang="es-ES" smtClean="0"/>
          </a:p>
        </p:txBody>
      </p:sp>
      <p:pic>
        <p:nvPicPr>
          <p:cNvPr id="3076" name="Рисунок 5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Рисунок 2" descr="https://image.jimcdn.com/app/cms/image/transf/dimension=470x1024:format=jpg/path/s1472f74832e7f0c9/image/ifdbc18d399f92583/version/1427822345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333375"/>
            <a:ext cx="7056437" cy="477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3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787"/>
          </a:xfrm>
        </p:spPr>
        <p:txBody>
          <a:bodyPr/>
          <a:lstStyle/>
          <a:p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Друзья!                   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Смотрите, настоящий золотой ковёр из цветов! Кажется, что он совсем безобидный. А на самом деле этот ковёр ядовитый! Надеюсь ты знаешь название этих желтых цветов?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Познакомься ядовитыми растениями на страничке   </a:t>
            </a:r>
            <a:r>
              <a:rPr lang="en-US" sz="1800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  <a:t>https://www.botanichka.ru/blog/2011/10/01/noxious-plants/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и составь  фотоальбом "Опасности леса"- это очередное задание.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Уверен ты  был внимателен и запомнил  всё о ядовитых растениях. Пусть они красивые, но в лукошко не попадут.                                                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  Смелее шагай дальше!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180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2531" name="cc-m-imagesubtitle-image-11745047225" descr="https://image.jimcdn.com/app/cms/image/transf/none/path/s1472f74832e7f0c9/image/i9f283cf6e71aa2aa/version/1428441007/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68863"/>
            <a:ext cx="19812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3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975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9762"/>
          </a:xfrm>
        </p:spPr>
        <p:txBody>
          <a:bodyPr/>
          <a:lstStyle/>
          <a:p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Ты не устал? Предлагаю устроить привал на опушке леса. Я приготовил для тебя рассказ. Располагайся поудобнее, слушай и запоминай. 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b="1" smtClean="0">
                <a:solidFill>
                  <a:srgbClr val="002060"/>
                </a:solidFill>
                <a:latin typeface="Comic Sans MS" pitchFamily="66" charset="0"/>
              </a:rPr>
              <a:t>С веселой музыкой люди шагали по лесу. По дороге им попадались грибы. Они собирали грибы, вырывая их с корнем. Те грибы, которые они  не знали, сбивали палкой. Потом люди устроили привал. Они быстро наломали веток и разожгли костер. Поели и пошли дальше, побросав банки и пакеты. В кустах они нашли гнездо какой-то птицы. Подержали в руках яички и положили их обратно. На лесной опушке нарвали большую охапку цветов. Увидев муравейник, решили добыть муравьиную кислоту. Наломали прутиков и начали протыкать ими весь муравейник.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180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3555" name="Рисунок 2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3862"/>
          </a:xfrm>
        </p:spPr>
        <p:txBody>
          <a:bodyPr/>
          <a:lstStyle/>
          <a:p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Уважаемый турист, если ты заметил ошибки в рассказе, назови их и объясни, что люди делали не правильно.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А задание моё такое: нарисуй запрещающие знаки на тему "Так поступать нельзя", которые я повешу в лесу.  А родители тебе в этом помогут. Желаю творческих успехов. 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         У тебя получились отличные рисунки! Они помогут всем, кто приходит  в лес вести себя правильно!                         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  Спасибо за помощь!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Шагай дальше.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180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4579" name="cc-m-imagesubtitle-image-11745075425" descr="https://image.jimcdn.com/app/cms/image/transf/none/path/s1472f74832e7f0c9/image/i7436d4f2beacb537/version/1428441348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97425"/>
            <a:ext cx="19812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3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125"/>
          </a:xfrm>
        </p:spPr>
        <p:txBody>
          <a:bodyPr/>
          <a:lstStyle/>
          <a:p>
            <a:r>
              <a:rPr lang="ru-RU" sz="1800" smtClean="0">
                <a:latin typeface="Comic Sans MS" pitchFamily="66" charset="0"/>
              </a:rPr>
              <a:t>Юный турист!  Ты выполнил все мои задания.  Надеюсь они были интересными и познавательными. Будь всегда таким же любознательным и давай беречь природу сообща!          </a:t>
            </a:r>
            <a:br>
              <a:rPr lang="ru-RU" sz="1800" smtClean="0">
                <a:latin typeface="Comic Sans MS" pitchFamily="66" charset="0"/>
              </a:rPr>
            </a:br>
            <a:r>
              <a:rPr lang="ru-RU" sz="1800" smtClean="0">
                <a:latin typeface="Comic Sans MS" pitchFamily="66" charset="0"/>
              </a:rPr>
              <a:t>Помни:</a:t>
            </a:r>
            <a:br>
              <a:rPr lang="ru-RU" sz="1800" smtClean="0">
                <a:latin typeface="Comic Sans MS" pitchFamily="66" charset="0"/>
              </a:rPr>
            </a:br>
            <a:r>
              <a:rPr lang="ru-RU" sz="1800" smtClean="0">
                <a:latin typeface="Comic Sans MS" pitchFamily="66" charset="0"/>
              </a:rPr>
              <a:t>        “Есть одна планета-сад в этом космосе холодном.</a:t>
            </a:r>
            <a:br>
              <a:rPr lang="ru-RU" sz="1800" smtClean="0">
                <a:latin typeface="Comic Sans MS" pitchFamily="66" charset="0"/>
              </a:rPr>
            </a:br>
            <a:r>
              <a:rPr lang="ru-RU" sz="1800" smtClean="0">
                <a:latin typeface="Comic Sans MS" pitchFamily="66" charset="0"/>
              </a:rPr>
              <a:t>         Только здесь леса шумят, птиц скликая перелетных.</a:t>
            </a:r>
            <a:br>
              <a:rPr lang="ru-RU" sz="1800" smtClean="0">
                <a:latin typeface="Comic Sans MS" pitchFamily="66" charset="0"/>
              </a:rPr>
            </a:br>
            <a:r>
              <a:rPr lang="ru-RU" sz="1800" smtClean="0">
                <a:latin typeface="Comic Sans MS" pitchFamily="66" charset="0"/>
              </a:rPr>
              <a:t>         Лишь на ней одной увидишь ландыши в траве зеленой,</a:t>
            </a:r>
            <a:br>
              <a:rPr lang="ru-RU" sz="1800" smtClean="0">
                <a:latin typeface="Comic Sans MS" pitchFamily="66" charset="0"/>
              </a:rPr>
            </a:br>
            <a:r>
              <a:rPr lang="ru-RU" sz="1800" smtClean="0">
                <a:latin typeface="Comic Sans MS" pitchFamily="66" charset="0"/>
              </a:rPr>
              <a:t>         И стрекозы только тут в реку смотрят удивленно.</a:t>
            </a:r>
            <a:br>
              <a:rPr lang="ru-RU" sz="1800" smtClean="0">
                <a:latin typeface="Comic Sans MS" pitchFamily="66" charset="0"/>
              </a:rPr>
            </a:br>
            <a:r>
              <a:rPr lang="ru-RU" sz="1800" smtClean="0">
                <a:latin typeface="Comic Sans MS" pitchFamily="66" charset="0"/>
              </a:rPr>
              <a:t>         Береги свою планету, ведь другой на свете нету”</a:t>
            </a:r>
            <a:br>
              <a:rPr lang="ru-RU" sz="1800" smtClean="0">
                <a:latin typeface="Comic Sans MS" pitchFamily="66" charset="0"/>
              </a:rPr>
            </a:br>
            <a:r>
              <a:rPr lang="ru-RU" sz="1800" smtClean="0">
                <a:latin typeface="Comic Sans MS" pitchFamily="66" charset="0"/>
              </a:rPr>
              <a:t/>
            </a:r>
            <a:br>
              <a:rPr lang="ru-RU" sz="1800" smtClean="0">
                <a:latin typeface="Comic Sans MS" pitchFamily="66" charset="0"/>
              </a:rPr>
            </a:br>
            <a:r>
              <a:rPr lang="ru-RU" sz="1800" smtClean="0">
                <a:latin typeface="Comic Sans MS" pitchFamily="66" charset="0"/>
              </a:rPr>
              <a:t>Родители, только своим примером вы можем показать, как надо заботиться, беречь и охранять родную природу. </a:t>
            </a:r>
            <a:br>
              <a:rPr lang="ru-RU" sz="1800" smtClean="0">
                <a:latin typeface="Comic Sans MS" pitchFamily="66" charset="0"/>
              </a:rPr>
            </a:br>
            <a:r>
              <a:rPr lang="ru-RU" sz="1800" smtClean="0">
                <a:latin typeface="Comic Sans MS" pitchFamily="66" charset="0"/>
              </a:rPr>
              <a:t>Я поздравляю тебя, турист, и вручаю диплом туриста. С нетерпением буду ждать новой встречи.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5603" name="Рисунок 2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7" name="cc-m-imagesubtitle-image-11701859025" descr="https://image.jimcdn.com/app/cms/image/transf/none/path/s1472f74832e7f0c9/image/i3fcdc7208911211f/version/1427914386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0"/>
            <a:ext cx="5184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3" descr="Смайлики 3D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5157788"/>
            <a:ext cx="12573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687"/>
          </a:xfrm>
        </p:spPr>
        <p:txBody>
          <a:bodyPr/>
          <a:lstStyle/>
          <a:p>
            <a:r>
              <a:rPr lang="ru-RU" sz="1800" b="1" smtClean="0">
                <a:solidFill>
                  <a:srgbClr val="7030A0"/>
                </a:solidFill>
              </a:rPr>
              <a:t> </a:t>
            </a:r>
            <a:r>
              <a:rPr lang="ru-RU" sz="1800" b="1" smtClean="0">
                <a:solidFill>
                  <a:srgbClr val="7030A0"/>
                </a:solidFill>
                <a:latin typeface="Comic Sans MS" pitchFamily="66" charset="0"/>
              </a:rPr>
              <a:t>Ресурсы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 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http://сезоны-года.рф/животные%20леса.html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http://сезоны-года.рф/Омская%20область.html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http://www.myshared.ru/slide/767795/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 http://birds-omsk.ru/index.php?id=299&amp;Itemid=355&amp;option=com_content&amp;view=article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https://vimeo.com/108647281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https://my.mail.ru/mail/mlgs/photo/277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 </a:t>
            </a:r>
            <a:r>
              <a:rPr lang="ru-RU" sz="1800" u="sng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  <a:t>http://www.liveinternet.ru/users/ugolieok/post319497248/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 </a:t>
            </a:r>
            <a:r>
              <a:rPr lang="ru-RU" sz="1800" u="sng" smtClean="0">
                <a:solidFill>
                  <a:srgbClr val="002060"/>
                </a:solidFill>
                <a:latin typeface="Comic Sans MS" pitchFamily="66" charset="0"/>
                <a:hlinkClick r:id="rId3"/>
              </a:rPr>
              <a:t>http://gazeta-lizey.blogspot.com/2011/01/blog-post_07.html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u="sng" smtClean="0">
                <a:solidFill>
                  <a:srgbClr val="002060"/>
                </a:solidFill>
                <a:latin typeface="Comic Sans MS" pitchFamily="66" charset="0"/>
                <a:hlinkClick r:id="rId4"/>
              </a:rPr>
              <a:t>http://kartravel.ru/turistik.html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u="sng" smtClean="0">
                <a:solidFill>
                  <a:srgbClr val="002060"/>
                </a:solidFill>
                <a:latin typeface="Comic Sans MS" pitchFamily="66" charset="0"/>
                <a:hlinkClick r:id="rId5"/>
              </a:rPr>
              <a:t>http://pandia.org/text/78/173/22218.php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            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 </a:t>
            </a:r>
            <a:r>
              <a:rPr lang="ru-RU" sz="1800" u="sng" smtClean="0">
                <a:solidFill>
                  <a:srgbClr val="002060"/>
                </a:solidFill>
                <a:latin typeface="Comic Sans MS" pitchFamily="66" charset="0"/>
                <a:hlinkClick r:id="rId6"/>
              </a:rPr>
              <a:t>http://www.7gy.ru/shkola/okruzhajuschii-mir/918-detyam-pro-griby-s-edobnye-i-yadovitye.html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  https://www.botanichka.ru/blog/2011/10/01/noxious-plants/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7250"/>
          </a:xfrm>
        </p:spPr>
        <p:txBody>
          <a:bodyPr/>
          <a:lstStyle/>
          <a:p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Уважаемые родители и коллеги!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 Известно, что современные  дети хорошо разбираются в компьютерах и интернете, но все же им недостает жизненного опыта нас взрослых (их родителей, педагогов),  который может оказаться бесценным при объяснении  правил поведения в виртуальном мире.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Рады видеть вас на главной странице веб -квеста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" По лесным тропинкам".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Цель веб - квеста: используя сетевые ресурсы, расширить и углубить знания о природе родного края, активизировать познавательную деятельность.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b="1" smtClean="0">
                <a:solidFill>
                  <a:srgbClr val="002060"/>
                </a:solidFill>
                <a:latin typeface="Comic Sans MS" pitchFamily="66" charset="0"/>
              </a:rPr>
              <a:t> Уважаемые родители! Не забывайте, что время нахождения ребёнка за компьютером ограничено, и что для сохранения здоровья, не должно превышать полчаса.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Готовы? Тогда вперёд на следующую страницу. </a:t>
            </a:r>
          </a:p>
        </p:txBody>
      </p:sp>
      <p:pic>
        <p:nvPicPr>
          <p:cNvPr id="4099" name="Рисунок 2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3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9050"/>
          </a:xfrm>
        </p:spPr>
        <p:txBody>
          <a:bodyPr/>
          <a:lstStyle/>
          <a:p>
            <a:r>
              <a:rPr lang="ru-RU" sz="1600" b="1" smtClean="0">
                <a:solidFill>
                  <a:srgbClr val="002060"/>
                </a:solidFill>
                <a:latin typeface="Comic Sans MS" pitchFamily="66" charset="0"/>
              </a:rPr>
              <a:t>Введение</a:t>
            </a:r>
            <a: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  <a:t>Приветствую вас, дорогие ребята!  </a:t>
            </a:r>
            <a:b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  <a:t>Вы знаете кто я? Меня зовут Лесовичок.  </a:t>
            </a:r>
            <a:b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  <a:t> Если вы оказались здесь, значит вы любознательные, весёлые ребята, которые не боятся трудностей.</a:t>
            </a:r>
            <a:b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  <a:t>Замечательный писатель и большой любитель природы М.М. Пришвин писал: «Мы хозяева нашей природы, и она для нас кладовая солнца с великими сокровищами жизни. Рыбе - вода, птице- воздух, зверю- лес и горы. А человеку нужна Родина. И охранять природу- значит охранять Родину».</a:t>
            </a:r>
            <a:b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  <a:t>Предлагаю вам отправиться в увлекательное путешествие по лесным тропинкам. Нас ждут интересные маршруты! Согласны? </a:t>
            </a:r>
            <a:b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  <a:t>Тогда в путь!</a:t>
            </a:r>
            <a:b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  <a:t>Двигайтесь вперёд по стрелке. Узнавайте правила игры.</a:t>
            </a:r>
            <a:br>
              <a:rPr lang="ru-RU" sz="16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5123" name="Рисунок 2" descr="http://xrest.ru/schemes/00/16/ca/87/%D0%B4%D0%BE%D0%B1%D1%80%D1%8B%D0%B9%20%D1%81%D1%82%D0%B0%D1%80%D0%B8%D1%87%D0%BE%D0%BA-%D0%B3%D0%BD%D0%BE%D0%BC%D0%B8%D0%B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9363"/>
            <a:ext cx="2484438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3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3862"/>
          </a:xfrm>
        </p:spPr>
        <p:txBody>
          <a:bodyPr/>
          <a:lstStyle/>
          <a:p>
            <a:r>
              <a:rPr lang="ru-RU" sz="2000" b="1" smtClean="0">
                <a:solidFill>
                  <a:srgbClr val="002060"/>
                </a:solidFill>
                <a:latin typeface="Comic Sans MS" pitchFamily="66" charset="0"/>
              </a:rPr>
              <a:t>Правила игры: </a:t>
            </a: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>1. Выбери кем хочешь быть в игре: другом природы или туристом</a:t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>2. Внимательно прочитай задание  Лесовичка.</a:t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>3. Изучи предложенные интернет ресурсы.</a:t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>4.  Выполни задание Лесовичка.</a:t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>5. Смелей двигайся по стрелочке за новыми заданиями.</a:t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>6. В конце игры тебя ждет награда.</a:t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> Готов сделать первый ход? Тогда вперед!</a:t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200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6147" name="Рисунок 2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4105275"/>
          </a:xfrm>
        </p:spPr>
        <p:txBody>
          <a:bodyPr/>
          <a:lstStyle/>
          <a:p>
            <a: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b="1" u="sng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000" b="1" u="sng" smtClean="0">
                <a:solidFill>
                  <a:srgbClr val="7030A0"/>
                </a:solidFill>
                <a:latin typeface="Comic Sans MS" pitchFamily="66" charset="0"/>
              </a:rPr>
              <a:t>Друзья природы</a:t>
            </a:r>
            <a:r>
              <a:rPr lang="ru-RU" sz="2000" u="sng" smtClean="0">
                <a:solidFill>
                  <a:srgbClr val="7030A0"/>
                </a:solidFill>
                <a:latin typeface="Comic Sans MS" pitchFamily="66" charset="0"/>
              </a:rPr>
              <a:t>   </a:t>
            </a:r>
            <a:r>
              <a:rPr lang="ru-RU" sz="2000" smtClean="0">
                <a:solidFill>
                  <a:srgbClr val="7030A0"/>
                </a:solidFill>
                <a:latin typeface="Comic Sans MS" pitchFamily="66" charset="0"/>
              </a:rPr>
              <a:t>                                         </a:t>
            </a:r>
            <a:r>
              <a:rPr lang="ru-RU" sz="2000" b="1" u="sng" smtClean="0">
                <a:solidFill>
                  <a:srgbClr val="7030A0"/>
                </a:solidFill>
                <a:latin typeface="Comic Sans MS" pitchFamily="66" charset="0"/>
              </a:rPr>
              <a:t> Туристы</a:t>
            </a: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>Вижу, ты сделал правильный выбор. Нажимай на выбранную картинку и начинай игру.</a:t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</a:p>
        </p:txBody>
      </p:sp>
      <p:pic>
        <p:nvPicPr>
          <p:cNvPr id="7171" name="Рисунок 2" descr="http://vestnik-r.ru/sites/default/files/pic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692150"/>
            <a:ext cx="2060575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3" descr="https://image.freepik.com/free-vector/no-translate-detected_1196-1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476250"/>
            <a:ext cx="15621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4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4176712"/>
          </a:xfrm>
        </p:spPr>
        <p:txBody>
          <a:bodyPr/>
          <a:lstStyle/>
          <a:p>
            <a:r>
              <a:rPr lang="ru-RU" sz="1800" b="1" u="sng" smtClean="0"/>
              <a:t/>
            </a:r>
            <a:br>
              <a:rPr lang="ru-RU" sz="1800" b="1" u="sng" smtClean="0"/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b="1" u="sng" smtClean="0">
                <a:solidFill>
                  <a:srgbClr val="7030A0"/>
                </a:solidFill>
                <a:latin typeface="Comic Sans MS" pitchFamily="66" charset="0"/>
              </a:rPr>
              <a:t>Друзья природы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Дорогой друг! Очень рад что ты присоединился к защитникам природы.. Я - Лесовичок. Будем знакомы. Я одобряю твой выбор. Теперь у меня будет на одного друга больше. Добро пожаловать в лес. А знаешь ли ты, что лес является домом? Хочешь узнать для кого?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Отлично- это и будет первым заданием: Составь фотоальбом «Кто в лесном доме живёт?» Помощь найдёшь здесь:   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  <a:t>http://сезоны-года.рф/животные%20леса.html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  <a:hlinkClick r:id="rId3"/>
              </a:rPr>
              <a:t>http://сезоны-года.рф/Омская%20область.html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Первое задание выполнено! Идём дальше.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180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8195" name="Рисунок 2" descr="http://xrest.ru/schemes/00/16/ca/87/%D0%B4%D0%BE%D0%B1%D1%80%D1%8B%D0%B9%20%D1%81%D1%82%D0%B0%D1%80%D0%B8%D1%87%D0%BE%D0%BA-%D0%B3%D0%BD%D0%BE%D0%BC%D0%B8%D0%BA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573463"/>
            <a:ext cx="11620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3" descr="http://vestnik-r.ru/sites/default/files/pic_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3425" y="0"/>
            <a:ext cx="2060575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4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613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25"/>
          </a:xfrm>
        </p:spPr>
        <p:txBody>
          <a:bodyPr/>
          <a:lstStyle/>
          <a:p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Дорогой друг, помни: дерево, трава и птица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Не всегда умеют защититься.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Если будут уничтожены они,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На планете мы останемся одни.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Для защиты редких видов животных и растений, а также их мест обитания в нашей стране, как и в других государствах, была учреждена  своя национальная Красная книга России. Как ты думаешь, а существует ли </a:t>
            </a:r>
            <a:r>
              <a:rPr lang="ru-RU" sz="1800" b="1" smtClean="0">
                <a:solidFill>
                  <a:srgbClr val="002060"/>
                </a:solidFill>
                <a:latin typeface="Comic Sans MS" pitchFamily="66" charset="0"/>
              </a:rPr>
              <a:t>Красная книга Омской области? </a:t>
            </a:r>
            <a:br>
              <a:rPr lang="ru-RU" sz="1800" b="1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А как думают родители? Узнать правильный ответ вам поможет эта</a:t>
            </a:r>
            <a:r>
              <a:rPr lang="ru-RU" sz="1800" b="1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страница: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en-US" sz="1800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  <a:t>http://www.myshared.ru/slide/767795/ 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Надеюсь, это была полезная информация. А мы двигаемся дальше.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180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9219" name="Рисунок 5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887"/>
          </a:xfrm>
        </p:spPr>
        <p:txBody>
          <a:bodyPr/>
          <a:lstStyle/>
          <a:p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Помни, дорогой друг! Красная книга это очень важный документ, в который постоянно вносятся данные о животных, птицах и растениях, которым угрожает опасность исчезновения.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Предлагаю тебе вместе с родителями изучить материал </a:t>
            </a:r>
            <a:r>
              <a:rPr lang="ru-RU" sz="1800" b="1" smtClean="0">
                <a:solidFill>
                  <a:srgbClr val="002060"/>
                </a:solidFill>
                <a:latin typeface="Comic Sans MS" pitchFamily="66" charset="0"/>
              </a:rPr>
              <a:t>и составить странички «Птицы Красной книги Омской области» 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А поможет в этом  Интернет-справочник: 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  <a:t>http://birds-omsk.ru/index.php?id=299&amp;Itemid=355&amp;option=com_content&amp;view=article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А с мамой ежедневно подкармливай птиц. Ведь они живут не только в лесу. Желаю творческих успехов!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Птицы отблагодарят тебя за старание прямо сейчас. Послушай их пение.  </a:t>
            </a:r>
            <a:r>
              <a:rPr lang="ru-RU" sz="1800" u="sng" smtClean="0">
                <a:solidFill>
                  <a:srgbClr val="002060"/>
                </a:solidFill>
                <a:latin typeface="Comic Sans MS" pitchFamily="66" charset="0"/>
                <a:hlinkClick r:id="rId3"/>
              </a:rPr>
              <a:t>http://muz-color.ru/?s=ПЕНИЕ+ПТИЦ</a:t>
            </a:r>
            <a: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br>
              <a:rPr lang="ru-RU" sz="180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180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43" name="Рисунок 2" descr="Пернатые картин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221163"/>
            <a:ext cx="900113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3" descr="http://images.gofreedownload.net/green-right-arrow-268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8538" y="626745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1133</TotalTime>
  <Words>206</Words>
  <Application>Microsoft Office PowerPoint</Application>
  <PresentationFormat>Экран (4:3)</PresentationFormat>
  <Paragraphs>25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Calibri</vt:lpstr>
      <vt:lpstr>Comic Sans MS</vt:lpstr>
      <vt:lpstr>Тема1</vt:lpstr>
      <vt:lpstr>Слайд 1</vt:lpstr>
      <vt:lpstr>Данный проект нацелен  на родителей и детей старшего дошкольного возраста в области «Познавательное развитие по теме « По лесным тропинкам». </vt:lpstr>
      <vt:lpstr>Уважаемые родители и коллеги!   Известно, что современные  дети хорошо разбираются в компьютерах и интернете, но все же им недостает жизненного опыта нас взрослых (их родителей, педагогов),  который может оказаться бесценным при объяснении  правил поведения в виртуальном мире. Рады видеть вас на главной странице веб -квеста " По лесным тропинкам".  Цель веб - квеста: используя сетевые ресурсы, расширить и углубить знания о природе родного края, активизировать познавательную деятельность.    Уважаемые родители! Не забывайте, что время нахождения ребёнка за компьютером ограничено, и что для сохранения здоровья, не должно превышать полчаса. Готовы? Тогда вперёд на следующую страницу. </vt:lpstr>
      <vt:lpstr>Введение Приветствую вас, дорогие ребята!   Вы знаете кто я? Меня зовут Лесовичок.    Если вы оказались здесь, значит вы любознательные, весёлые ребята, которые не боятся трудностей. Замечательный писатель и большой любитель природы М.М. Пришвин писал: «Мы хозяева нашей природы, и она для нас кладовая солнца с великими сокровищами жизни. Рыбе - вода, птице- воздух, зверю- лес и горы. А человеку нужна Родина. И охранять природу- значит охранять Родину». Предлагаю вам отправиться в увлекательное путешествие по лесным тропинкам. Нас ждут интересные маршруты! Согласны?  Тогда в путь! Двигайтесь вперёд по стрелке. Узнавайте правила игры.  </vt:lpstr>
      <vt:lpstr>Правила игры:   1. Выбери кем хочешь быть в игре: другом природы или туристом 2. Внимательно прочитай задание  Лесовичка. 3. Изучи предложенные интернет ресурсы. 4.  Выполни задание Лесовичка. 5. Смелей двигайся по стрелочке за новыми заданиями. 6. В конце игры тебя ждет награда.    Готов сделать первый ход? Тогда вперед! </vt:lpstr>
      <vt:lpstr>         Друзья природы                                             Туристы  Вижу, ты сделал правильный выбор. Нажимай на выбранную картинку и начинай игру.      </vt:lpstr>
      <vt:lpstr>  Друзья природы    Дорогой друг! Очень рад что ты присоединился к защитникам природы.. Я - Лесовичок. Будем знакомы. Я одобряю твой выбор. Теперь у меня будет на одного друга больше. Добро пожаловать в лес. А знаешь ли ты, что лес является домом? Хочешь узнать для кого?  Отлично- это и будет первым заданием: Составь фотоальбом «Кто в лесном доме живёт?» Помощь найдёшь здесь:     http://сезоны-года.рф/животные%20леса.html  http://сезоны-года.рф/Омская%20область.html   Первое задание выполнено! Идём дальше. </vt:lpstr>
      <vt:lpstr>Дорогой друг, помни: дерево, трава и птица  Не всегда умеют защититься.  Если будут уничтожены они,  На планете мы останемся одни.  Для защиты редких видов животных и растений, а также их мест обитания в нашей стране, как и в других государствах, была учреждена  своя национальная Красная книга России. Как ты думаешь, а существует ли Красная книга Омской области?  А как думают родители? Узнать правильный ответ вам поможет эта страница:  http://www.myshared.ru/slide/767795/    Надеюсь, это была полезная информация. А мы двигаемся дальше.  </vt:lpstr>
      <vt:lpstr>Помни, дорогой друг! Красная книга это очень важный документ, в который постоянно вносятся данные о животных, птицах и растениях, которым угрожает опасность исчезновения.  Предлагаю тебе вместе с родителями изучить материал и составить странички «Птицы Красной книги Омской области» А поможет в этом  Интернет-справочник:   http://birds-omsk.ru/index.php?id=299&amp;Itemid=355&amp;option=com_content&amp;view=article  А с мамой ежедневно подкармливай птиц. Ведь они живут не только в лесу. Желаю творческих успехов! Птицы отблагодарят тебя за старание прямо сейчас. Послушай их пение.  http://muz-color.ru/?s=ПЕНИЕ+ПТИЦ  </vt:lpstr>
      <vt:lpstr>Ты славно потрудился. Присаживайся поудобнее, закрой глаза. Расслабься. Представь, что ты в чаще леса.  Слушай и запоминай его голоса:  https://vimeo.com/108647281  Думаю, ты с интересом посмотришь фотографии природы родного края:  https://my.mail.ru/mail/mlgs/photo/277  Вижу, отдохнул и готов к новым испытаниям. Тогда вперёд.  </vt:lpstr>
      <vt:lpstr>Дорогой друг!      Послушай одну из жалоб обитателей  моего леса: «Сама знаю, что не красавица. А окажусь я рядом, многие шарахаются в сторону, а то ещё и камнем бросят или ногой пнут. А за что?  Польза то меня от большая »           Зелёная, но не трава.             Холодная, но не лёд.           Поёт, но не птица-           Вот такая небылица.           Догадался кто это?  Отлично! Тогда поближе познакомься с их жизнью и деятель­ностью и, может быть, ты даже проникнешься симпатией к этим удивительным существам.                                                                                                                         http://www.liveinternet.ru/users/ugolieok/post319497248/  Как ты думаешь, а лягушки занесены в Красную книгу? Моё задание- оформи листок "Земноводные Красной книги".               http://gazeta-lizey.blogspot.com/2011/01/blog-post_07.html Спасибо за помощь! Идём дальше.  </vt:lpstr>
      <vt:lpstr> Молодец! Ты проявил творческие способности. Прояви сообразительность.  Очень важно каждому человеку соблюдать правила поведения на природе, бережно относиться ко всему живому.  Рассмотри плакат и расскажи, что нельзя делать в лесу.  Составь правила для посетителей леса. У тебя есть возможность придумать и нарисовать свой плакат "Защитим родную природу".   </vt:lpstr>
      <vt:lpstr>            Отлично! Вперёд за наградой!  </vt:lpstr>
      <vt:lpstr>Дорогой друг природы! Прогулка с тобой мне доставила удовольствие . Надеюсь, ты узнал много интересного, отвечая на мои вопросы. Продолжай интересоваться родным краем, делись информацией со своими друзьями. Будь другом и защитником природы каждый день и каждую минуту. И пусть наша книга будет зеленой, а не красной.         И помните:       “Есть одна планета-сад в этом космосе холодном.        Только здесь леса шумят, птиц скликая перелетных.       Лишь на ней одной увидишь ландыши в траве зеленой,       И стрекозы только тут в реку смотрят удивленно.       Береги свою планету, ведь другой на свете нет».    Я награждаю тебя медалью                                                       активного защитника природы! </vt:lpstr>
      <vt:lpstr>Слайд 15</vt:lpstr>
      <vt:lpstr>Приветствую тебя, турист!    Я-Лесовичок буду сопровождать во время похода по лесу. Поход, костер, палатка – разве это не прекрасно. Но туристом быть непросто: надо много знать и уметь. Вот моё первое задание. Тебе надо собрать в поход только самые необходимые вещи. А помогут в этом советы юным путешественникам.    http://kartravel.ru/turistik.html      Не забудь объяснить, почему именно эти вещи ты положил в рюкзак.   Молодец! Вижу, ты собрал всё необходимое для похода.      В добрый путь.  </vt:lpstr>
      <vt:lpstr>Даже взрослые встречаются на лесных тропинках с неведомым, таинственным, удивительным. А уж для вас ребята!.. Что ни шаг, то новое чудо.                   Хоть в лукошко собирай! Когда ты идёшь по тропинке лесной, Вопросы тебя обгоняют гурьбой. Одно «Почему» меж деревьями мчится, Летит по пятам за неведомой птицей. Другое – пчелою забралось в цветок, А третье – лягушкою скок в ручеёк. Сидит «Отчего» на зелёном листке, «Куда» полетело верхом на жуке, «Зачем» вслед за ящеркой влезло на пень. Вопрос за вопросом, и так целый день. Пойдём вместе с нами тропинкой лесной Ответы искать под зелёной листвой. И первой  нас встречает угадайте кто?                      Зелена, а не луг,                       Бела, а не снег,                      Кудрява, а не голова... </vt:lpstr>
      <vt:lpstr>Это дерево, единственное в мире имеет белую кору! Название это дерево получило по цвету коры. В ней есть особое вещество бетулин. Узнать, что это такое моё следующее задание. А так же прочитать интересную информацию о пользе берёзы и выучить пословицы и поговорки о русской красавице помогут родители. Готовы? Вперёд! http://pandia.org/text/78/173/22218.php                 Посадить дерево-это доброе и полезное дело. Прими участие в озеленении своего двора или детского сада.    Замечательно! Ваше лукошко пополнилось знаниями о берёзе. А детский сад- новым насаждением!                  Шагаем дальше.   </vt:lpstr>
      <vt:lpstr>Лес это огромная кладовая. И он всегда готов поделиться своими богатствами. И я предлагаю заняться "тихой охотой". Но прежде, чем ты узнаешь, что это такое послушай задание: придумай загадки и нарисуй отгадки того, на что ты будешь охотиться.                                                                Желаю удачи!  http://www.7gy.ru/shkola/okruzhajuschii-mir/918-detyam-pro-griby-s-edobnye-i-yadovitye.html                                               Молодец!        Ты пополнил лукошко дарами  леса. Уверен только съедобными!  </vt:lpstr>
      <vt:lpstr>Слайд 20</vt:lpstr>
      <vt:lpstr>Друзья!                     Смотрите, настоящий золотой ковёр из цветов! Кажется, что он совсем безобидный. А на самом деле этот ковёр ядовитый! Надеюсь ты знаешь название этих желтых цветов? Познакомься ядовитыми растениями на страничке   https://www.botanichka.ru/blog/2011/10/01/noxious-plants/ и составь  фотоальбом "Опасности леса"- это очередное задание.    Уверен ты  был внимателен и запомнил  всё о ядовитых растениях. Пусть они красивые, но в лукошко не попадут.                                                    Смелее шагай дальше!  </vt:lpstr>
      <vt:lpstr>Ты не устал? Предлагаю устроить привал на опушке леса. Я приготовил для тебя рассказ. Располагайся поудобнее, слушай и запоминай.    С веселой музыкой люди шагали по лесу. По дороге им попадались грибы. Они собирали грибы, вырывая их с корнем. Те грибы, которые они  не знали, сбивали палкой. Потом люди устроили привал. Они быстро наломали веток и разожгли костер. Поели и пошли дальше, побросав банки и пакеты. В кустах они нашли гнездо какой-то птицы. Подержали в руках яички и положили их обратно. На лесной опушке нарвали большую охапку цветов. Увидев муравейник, решили добыть муравьиную кислоту. Наломали прутиков и начали протыкать ими весь муравейник. </vt:lpstr>
      <vt:lpstr>Уважаемый турист, если ты заметил ошибки в рассказе, назови их и объясни, что люди делали не правильно.  А задание моё такое: нарисуй запрещающие знаки на тему "Так поступать нельзя", которые я повешу в лесу.  А родители тебе в этом помогут. Желаю творческих успехов.                        У тебя получились отличные рисунки! Они помогут всем, кто приходит  в лес вести себя правильно!                             Спасибо за помощь!   Шагай дальше.    </vt:lpstr>
      <vt:lpstr>Юный турист!  Ты выполнил все мои задания.  Надеюсь они были интересными и познавательными. Будь всегда таким же любознательным и давай беречь природу сообща!           Помни:         “Есть одна планета-сад в этом космосе холодном.          Только здесь леса шумят, птиц скликая перелетных.          Лишь на ней одной увидишь ландыши в траве зеленой,          И стрекозы только тут в реку смотрят удивленно.          Береги свою планету, ведь другой на свете нету”  Родители, только своим примером вы можем показать, как надо заботиться, беречь и охранять родную природу.  Я поздравляю тебя, турист, и вручаю диплом туриста. С нетерпением буду ждать новой встречи. </vt:lpstr>
      <vt:lpstr>Слайд 25</vt:lpstr>
      <vt:lpstr> Ресурсы       http://сезоны-года.рф/животные%20леса.html http://сезоны-года.рф/Омская%20область.html http://www.myshared.ru/slide/767795/  http://birds-omsk.ru/index.php?id=299&amp;Itemid=355&amp;option=com_content&amp;view=article https://vimeo.com/108647281 https://my.mail.ru/mail/mlgs/photo/277   http://www.liveinternet.ru/users/ugolieok/post319497248/   http://gazeta-lizey.blogspot.com/2011/01/blog-post_07.html http://kartravel.ru/turistik.html     http://pandia.org/text/78/173/22218.php                  http://www.7gy.ru/shkola/okruzhajuschii-mir/918-detyam-pro-griby-s-edobnye-i-yadovitye.html    https://www.botanichka.ru/blog/2011/10/01/noxious-plants/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Елена</cp:lastModifiedBy>
  <cp:revision>63</cp:revision>
  <dcterms:created xsi:type="dcterms:W3CDTF">2010-05-23T14:28:12Z</dcterms:created>
  <dcterms:modified xsi:type="dcterms:W3CDTF">2018-02-05T07:26:46Z</dcterms:modified>
</cp:coreProperties>
</file>