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8" r:id="rId4"/>
    <p:sldId id="269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3A292-ACD9-409C-8944-4332DCC0D363}" type="datetimeFigureOut">
              <a:rPr lang="ru-RU" smtClean="0"/>
              <a:pPr/>
              <a:t>пн 05.02.18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1DE02-78FB-4E5E-93E5-F3187B8DB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85728"/>
            <a:ext cx="8643998" cy="6357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215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japonka_v_kimono_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4254" y="1600202"/>
            <a:ext cx="321549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572560" cy="6215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68738743_1294121802_0003f0060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9838" y="333375"/>
            <a:ext cx="4124325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68738769_1294122085_0032u0153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9837" y="333375"/>
            <a:ext cx="4124325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68738771_1294122111_0017u0107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9838" y="333375"/>
            <a:ext cx="4124325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1"/>
            <a:ext cx="9144000" cy="4857760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"/>
            <a:ext cx="9144000" cy="20002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Поэтапное рисование японки.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1" y="1600202"/>
            <a:ext cx="8501123" cy="4525963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1"/>
          </a:xfr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Поэтапное рисование японки.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2018-02-03T17:20:31Z</dcterms:created>
  <dcterms:modified xsi:type="dcterms:W3CDTF">2018-02-04T21:07:32Z</dcterms:modified>
</cp:coreProperties>
</file>