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9144000" cy="6858000" type="screen4x3"/>
  <p:notesSz cx="7559675" cy="10691813"/>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15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34589" autoAdjust="0"/>
    <p:restoredTop sz="86376" autoAdjust="0"/>
  </p:normalViewPr>
  <p:slideViewPr>
    <p:cSldViewPr>
      <p:cViewPr>
        <p:scale>
          <a:sx n="99" d="100"/>
          <a:sy n="99" d="100"/>
        </p:scale>
        <p:origin x="-1404" y="-72"/>
      </p:cViewPr>
      <p:guideLst>
        <p:guide orient="horz" pos="2160"/>
        <p:guide pos="2880"/>
      </p:guideLst>
    </p:cSldViewPr>
  </p:slideViewPr>
  <p:outlineViewPr>
    <p:cViewPr>
      <p:scale>
        <a:sx n="33" d="100"/>
        <a:sy n="33" d="100"/>
      </p:scale>
      <p:origin x="258"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457200" y="221040"/>
            <a:ext cx="8229240" cy="1250280"/>
          </a:xfrm>
          <a:prstGeom prst="rect">
            <a:avLst/>
          </a:prstGeom>
        </p:spPr>
        <p:txBody>
          <a:bodyPr lIns="0" tIns="0" rIns="0" bIns="0" anchor="ctr"/>
          <a:lstStyle/>
          <a:p>
            <a:pPr algn="ctr"/>
            <a:endParaRPr/>
          </a:p>
        </p:txBody>
      </p:sp>
      <p:sp>
        <p:nvSpPr>
          <p:cNvPr id="24" name="PlaceHolder 2"/>
          <p:cNvSpPr>
            <a:spLocks noGrp="1"/>
          </p:cNvSpPr>
          <p:nvPr>
            <p:ph type="body"/>
          </p:nvPr>
        </p:nvSpPr>
        <p:spPr>
          <a:xfrm>
            <a:off x="457200" y="1604520"/>
            <a:ext cx="8229240" cy="1896840"/>
          </a:xfrm>
          <a:prstGeom prst="rect">
            <a:avLst/>
          </a:prstGeom>
        </p:spPr>
        <p:txBody>
          <a:bodyPr lIns="0" tIns="0" rIns="0" bIns="0"/>
          <a:lstStyle/>
          <a:p>
            <a:endParaRPr/>
          </a:p>
        </p:txBody>
      </p:sp>
      <p:sp>
        <p:nvSpPr>
          <p:cNvPr id="25" name="PlaceHolder 3"/>
          <p:cNvSpPr>
            <a:spLocks noGrp="1"/>
          </p:cNvSpPr>
          <p:nvPr>
            <p:ph type="body"/>
          </p:nvPr>
        </p:nvSpPr>
        <p:spPr>
          <a:xfrm>
            <a:off x="457200" y="3682080"/>
            <a:ext cx="8229240" cy="1896840"/>
          </a:xfrm>
          <a:prstGeom prst="rect">
            <a:avLst/>
          </a:prstGeom>
        </p:spPr>
        <p:txBody>
          <a:bodyPr lIns="0" tIns="0" rIns="0" bIns="0"/>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457200" y="221040"/>
            <a:ext cx="8229240" cy="1250280"/>
          </a:xfrm>
          <a:prstGeom prst="rect">
            <a:avLst/>
          </a:prstGeom>
        </p:spPr>
        <p:txBody>
          <a:bodyPr lIns="0" tIns="0" rIns="0" bIns="0" anchor="ctr"/>
          <a:lstStyle/>
          <a:p>
            <a:pPr algn="ctr"/>
            <a:endParaRPr/>
          </a:p>
        </p:txBody>
      </p:sp>
      <p:sp>
        <p:nvSpPr>
          <p:cNvPr id="27" name="PlaceHolder 2"/>
          <p:cNvSpPr>
            <a:spLocks noGrp="1"/>
          </p:cNvSpPr>
          <p:nvPr>
            <p:ph type="body"/>
          </p:nvPr>
        </p:nvSpPr>
        <p:spPr>
          <a:xfrm>
            <a:off x="457200" y="1604520"/>
            <a:ext cx="4015800" cy="1896840"/>
          </a:xfrm>
          <a:prstGeom prst="rect">
            <a:avLst/>
          </a:prstGeom>
        </p:spPr>
        <p:txBody>
          <a:bodyPr lIns="0" tIns="0" rIns="0" bIns="0"/>
          <a:lstStyle/>
          <a:p>
            <a:endParaRPr/>
          </a:p>
        </p:txBody>
      </p:sp>
      <p:sp>
        <p:nvSpPr>
          <p:cNvPr id="28" name="PlaceHolder 3"/>
          <p:cNvSpPr>
            <a:spLocks noGrp="1"/>
          </p:cNvSpPr>
          <p:nvPr>
            <p:ph type="body"/>
          </p:nvPr>
        </p:nvSpPr>
        <p:spPr>
          <a:xfrm>
            <a:off x="4674240" y="1604520"/>
            <a:ext cx="4015800" cy="1896840"/>
          </a:xfrm>
          <a:prstGeom prst="rect">
            <a:avLst/>
          </a:prstGeom>
        </p:spPr>
        <p:txBody>
          <a:bodyPr lIns="0" tIns="0" rIns="0" bIns="0"/>
          <a:lstStyle/>
          <a:p>
            <a:endParaRPr/>
          </a:p>
        </p:txBody>
      </p:sp>
      <p:sp>
        <p:nvSpPr>
          <p:cNvPr id="29" name="PlaceHolder 4"/>
          <p:cNvSpPr>
            <a:spLocks noGrp="1"/>
          </p:cNvSpPr>
          <p:nvPr>
            <p:ph type="body"/>
          </p:nvPr>
        </p:nvSpPr>
        <p:spPr>
          <a:xfrm>
            <a:off x="4674240" y="3682080"/>
            <a:ext cx="4015800" cy="1896840"/>
          </a:xfrm>
          <a:prstGeom prst="rect">
            <a:avLst/>
          </a:prstGeom>
        </p:spPr>
        <p:txBody>
          <a:bodyPr lIns="0" tIns="0" rIns="0" bIns="0"/>
          <a:lstStyle/>
          <a:p>
            <a:endParaRPr/>
          </a:p>
        </p:txBody>
      </p:sp>
      <p:sp>
        <p:nvSpPr>
          <p:cNvPr id="30" name="PlaceHolder 5"/>
          <p:cNvSpPr>
            <a:spLocks noGrp="1"/>
          </p:cNvSpPr>
          <p:nvPr>
            <p:ph type="body"/>
          </p:nvPr>
        </p:nvSpPr>
        <p:spPr>
          <a:xfrm>
            <a:off x="457200" y="3682080"/>
            <a:ext cx="4015800" cy="1896840"/>
          </a:xfrm>
          <a:prstGeom prst="rect">
            <a:avLst/>
          </a:prstGeom>
        </p:spPr>
        <p:txBody>
          <a:bodyPr lIns="0" tIns="0" rIns="0" bIns="0"/>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457200" y="221040"/>
            <a:ext cx="8229240" cy="1250280"/>
          </a:xfrm>
          <a:prstGeom prst="rect">
            <a:avLst/>
          </a:prstGeom>
        </p:spPr>
        <p:txBody>
          <a:bodyPr lIns="0" tIns="0" rIns="0" bIns="0" anchor="ctr"/>
          <a:lstStyle/>
          <a:p>
            <a:pPr algn="ctr"/>
            <a:endParaRPr/>
          </a:p>
        </p:txBody>
      </p:sp>
      <p:sp>
        <p:nvSpPr>
          <p:cNvPr id="32" name="PlaceHolder 2"/>
          <p:cNvSpPr>
            <a:spLocks noGrp="1"/>
          </p:cNvSpPr>
          <p:nvPr>
            <p:ph type="body"/>
          </p:nvPr>
        </p:nvSpPr>
        <p:spPr>
          <a:xfrm>
            <a:off x="457200" y="1604520"/>
            <a:ext cx="8229240" cy="3977280"/>
          </a:xfrm>
          <a:prstGeom prst="rect">
            <a:avLst/>
          </a:prstGeom>
        </p:spPr>
        <p:txBody>
          <a:bodyPr lIns="0" tIns="0" rIns="0" bIns="0"/>
          <a:lstStyle/>
          <a:p>
            <a:endParaRPr/>
          </a:p>
        </p:txBody>
      </p:sp>
      <p:sp>
        <p:nvSpPr>
          <p:cNvPr id="33" name="PlaceHolder 3"/>
          <p:cNvSpPr>
            <a:spLocks noGrp="1"/>
          </p:cNvSpPr>
          <p:nvPr>
            <p:ph type="body"/>
          </p:nvPr>
        </p:nvSpPr>
        <p:spPr>
          <a:xfrm>
            <a:off x="457200" y="1604520"/>
            <a:ext cx="8229240" cy="3977280"/>
          </a:xfrm>
          <a:prstGeom prst="rect">
            <a:avLst/>
          </a:prstGeom>
        </p:spPr>
        <p:txBody>
          <a:bodyPr lIns="0" tIns="0" rIns="0" bIns="0"/>
          <a:lstStyle/>
          <a:p>
            <a:endParaRPr/>
          </a:p>
        </p:txBody>
      </p:sp>
      <p:pic>
        <p:nvPicPr>
          <p:cNvPr id="34" name="Рисунок 33"/>
          <p:cNvPicPr/>
          <p:nvPr/>
        </p:nvPicPr>
        <p:blipFill>
          <a:blip r:embed="rId2"/>
          <a:stretch/>
        </p:blipFill>
        <p:spPr>
          <a:xfrm>
            <a:off x="2079000" y="1604520"/>
            <a:ext cx="4984920" cy="3977280"/>
          </a:xfrm>
          <a:prstGeom prst="rect">
            <a:avLst/>
          </a:prstGeom>
          <a:ln>
            <a:noFill/>
          </a:ln>
        </p:spPr>
      </p:pic>
      <p:pic>
        <p:nvPicPr>
          <p:cNvPr id="35" name="Рисунок 34"/>
          <p:cNvPicPr/>
          <p:nvPr/>
        </p:nvPicPr>
        <p:blipFill>
          <a:blip r:embed="rId2"/>
          <a:stretch/>
        </p:blipFill>
        <p:spPr>
          <a:xfrm>
            <a:off x="2079000" y="1604520"/>
            <a:ext cx="4984920" cy="3977280"/>
          </a:xfrm>
          <a:prstGeom prst="rect">
            <a:avLst/>
          </a:prstGeom>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38" name="PlaceHolder 1"/>
          <p:cNvSpPr>
            <a:spLocks noGrp="1"/>
          </p:cNvSpPr>
          <p:nvPr>
            <p:ph type="title"/>
          </p:nvPr>
        </p:nvSpPr>
        <p:spPr>
          <a:xfrm>
            <a:off x="457200" y="221040"/>
            <a:ext cx="8229240" cy="1250280"/>
          </a:xfrm>
          <a:prstGeom prst="rect">
            <a:avLst/>
          </a:prstGeom>
        </p:spPr>
        <p:txBody>
          <a:bodyPr lIns="0" tIns="0" rIns="0" bIns="0" anchor="ctr"/>
          <a:lstStyle/>
          <a:p>
            <a:pPr algn="ctr"/>
            <a:endParaRPr/>
          </a:p>
        </p:txBody>
      </p:sp>
      <p:sp>
        <p:nvSpPr>
          <p:cNvPr id="39" name="PlaceHolder 2"/>
          <p:cNvSpPr>
            <a:spLocks noGrp="1"/>
          </p:cNvSpPr>
          <p:nvPr>
            <p:ph type="subTitle"/>
          </p:nvPr>
        </p:nvSpPr>
        <p:spPr>
          <a:xfrm>
            <a:off x="457200" y="1604520"/>
            <a:ext cx="8229240" cy="3977280"/>
          </a:xfrm>
          <a:prstGeom prst="rect">
            <a:avLst/>
          </a:prstGeom>
        </p:spPr>
        <p:txBody>
          <a:bodyPr lIns="0" tIns="0" rIns="0" bIns="0" anchor="ctr"/>
          <a:lstStyle/>
          <a:p>
            <a:pPr algn="ct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0" name="PlaceHolder 1"/>
          <p:cNvSpPr>
            <a:spLocks noGrp="1"/>
          </p:cNvSpPr>
          <p:nvPr>
            <p:ph type="title"/>
          </p:nvPr>
        </p:nvSpPr>
        <p:spPr>
          <a:xfrm>
            <a:off x="457200" y="221040"/>
            <a:ext cx="8229240" cy="1250280"/>
          </a:xfrm>
          <a:prstGeom prst="rect">
            <a:avLst/>
          </a:prstGeom>
        </p:spPr>
        <p:txBody>
          <a:bodyPr lIns="0" tIns="0" rIns="0" bIns="0" anchor="ctr"/>
          <a:lstStyle/>
          <a:p>
            <a:pPr algn="ctr"/>
            <a:endParaRPr/>
          </a:p>
        </p:txBody>
      </p:sp>
      <p:sp>
        <p:nvSpPr>
          <p:cNvPr id="41" name="PlaceHolder 2"/>
          <p:cNvSpPr>
            <a:spLocks noGrp="1"/>
          </p:cNvSpPr>
          <p:nvPr>
            <p:ph type="body"/>
          </p:nvPr>
        </p:nvSpPr>
        <p:spPr>
          <a:xfrm>
            <a:off x="457200" y="1604520"/>
            <a:ext cx="8229240" cy="3977280"/>
          </a:xfrm>
          <a:prstGeom prst="rect">
            <a:avLst/>
          </a:prstGeom>
        </p:spPr>
        <p:txBody>
          <a:bodyPr lIns="0" tIns="0" rIns="0" bIns="0"/>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42" name="PlaceHolder 1"/>
          <p:cNvSpPr>
            <a:spLocks noGrp="1"/>
          </p:cNvSpPr>
          <p:nvPr>
            <p:ph type="title"/>
          </p:nvPr>
        </p:nvSpPr>
        <p:spPr>
          <a:xfrm>
            <a:off x="457200" y="221040"/>
            <a:ext cx="8229240" cy="1250280"/>
          </a:xfrm>
          <a:prstGeom prst="rect">
            <a:avLst/>
          </a:prstGeom>
        </p:spPr>
        <p:txBody>
          <a:bodyPr lIns="0" tIns="0" rIns="0" bIns="0" anchor="ctr"/>
          <a:lstStyle/>
          <a:p>
            <a:pPr algn="ctr"/>
            <a:endParaRPr/>
          </a:p>
        </p:txBody>
      </p:sp>
      <p:sp>
        <p:nvSpPr>
          <p:cNvPr id="43" name="PlaceHolder 2"/>
          <p:cNvSpPr>
            <a:spLocks noGrp="1"/>
          </p:cNvSpPr>
          <p:nvPr>
            <p:ph type="body"/>
          </p:nvPr>
        </p:nvSpPr>
        <p:spPr>
          <a:xfrm>
            <a:off x="457200" y="1604520"/>
            <a:ext cx="4015800" cy="3977280"/>
          </a:xfrm>
          <a:prstGeom prst="rect">
            <a:avLst/>
          </a:prstGeom>
        </p:spPr>
        <p:txBody>
          <a:bodyPr lIns="0" tIns="0" rIns="0" bIns="0"/>
          <a:lstStyle/>
          <a:p>
            <a:endParaRPr/>
          </a:p>
        </p:txBody>
      </p:sp>
      <p:sp>
        <p:nvSpPr>
          <p:cNvPr id="44" name="PlaceHolder 3"/>
          <p:cNvSpPr>
            <a:spLocks noGrp="1"/>
          </p:cNvSpPr>
          <p:nvPr>
            <p:ph type="body"/>
          </p:nvPr>
        </p:nvSpPr>
        <p:spPr>
          <a:xfrm>
            <a:off x="4674240" y="1604520"/>
            <a:ext cx="4015800" cy="3977280"/>
          </a:xfrm>
          <a:prstGeom prst="rect">
            <a:avLst/>
          </a:prstGeom>
        </p:spPr>
        <p:txBody>
          <a:bodyPr lIns="0" tIns="0" rIns="0" bIns="0"/>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45" name="PlaceHolder 1"/>
          <p:cNvSpPr>
            <a:spLocks noGrp="1"/>
          </p:cNvSpPr>
          <p:nvPr>
            <p:ph type="title"/>
          </p:nvPr>
        </p:nvSpPr>
        <p:spPr>
          <a:xfrm>
            <a:off x="457200" y="221040"/>
            <a:ext cx="8229240" cy="1250280"/>
          </a:xfrm>
          <a:prstGeom prst="rect">
            <a:avLst/>
          </a:prstGeom>
        </p:spPr>
        <p:txBody>
          <a:bodyPr lIns="0" tIns="0" rIns="0" bIns="0" anchor="ctr"/>
          <a:lstStyle/>
          <a:p>
            <a:pPr algn="ct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46" name="PlaceHolder 1"/>
          <p:cNvSpPr>
            <a:spLocks noGrp="1"/>
          </p:cNvSpPr>
          <p:nvPr>
            <p:ph type="subTitle"/>
          </p:nvPr>
        </p:nvSpPr>
        <p:spPr>
          <a:xfrm>
            <a:off x="457200" y="273600"/>
            <a:ext cx="8229240" cy="5307840"/>
          </a:xfrm>
          <a:prstGeom prst="rect">
            <a:avLst/>
          </a:prstGeom>
        </p:spPr>
        <p:txBody>
          <a:bodyPr lIns="0" tIns="0" rIns="0" bIns="0" anchor="ctr"/>
          <a:lstStyle/>
          <a:p>
            <a:pPr algn="ct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47" name="PlaceHolder 1"/>
          <p:cNvSpPr>
            <a:spLocks noGrp="1"/>
          </p:cNvSpPr>
          <p:nvPr>
            <p:ph type="title"/>
          </p:nvPr>
        </p:nvSpPr>
        <p:spPr>
          <a:xfrm>
            <a:off x="457200" y="221040"/>
            <a:ext cx="8229240" cy="1250280"/>
          </a:xfrm>
          <a:prstGeom prst="rect">
            <a:avLst/>
          </a:prstGeom>
        </p:spPr>
        <p:txBody>
          <a:bodyPr lIns="0" tIns="0" rIns="0" bIns="0" anchor="ctr"/>
          <a:lstStyle/>
          <a:p>
            <a:pPr algn="ctr"/>
            <a:endParaRPr/>
          </a:p>
        </p:txBody>
      </p:sp>
      <p:sp>
        <p:nvSpPr>
          <p:cNvPr id="48" name="PlaceHolder 2"/>
          <p:cNvSpPr>
            <a:spLocks noGrp="1"/>
          </p:cNvSpPr>
          <p:nvPr>
            <p:ph type="body"/>
          </p:nvPr>
        </p:nvSpPr>
        <p:spPr>
          <a:xfrm>
            <a:off x="457200" y="1604520"/>
            <a:ext cx="4015800" cy="1896840"/>
          </a:xfrm>
          <a:prstGeom prst="rect">
            <a:avLst/>
          </a:prstGeom>
        </p:spPr>
        <p:txBody>
          <a:bodyPr lIns="0" tIns="0" rIns="0" bIns="0"/>
          <a:lstStyle/>
          <a:p>
            <a:endParaRPr/>
          </a:p>
        </p:txBody>
      </p:sp>
      <p:sp>
        <p:nvSpPr>
          <p:cNvPr id="49" name="PlaceHolder 3"/>
          <p:cNvSpPr>
            <a:spLocks noGrp="1"/>
          </p:cNvSpPr>
          <p:nvPr>
            <p:ph type="body"/>
          </p:nvPr>
        </p:nvSpPr>
        <p:spPr>
          <a:xfrm>
            <a:off x="457200" y="3682080"/>
            <a:ext cx="4015800" cy="1896840"/>
          </a:xfrm>
          <a:prstGeom prst="rect">
            <a:avLst/>
          </a:prstGeom>
        </p:spPr>
        <p:txBody>
          <a:bodyPr lIns="0" tIns="0" rIns="0" bIns="0"/>
          <a:lstStyle/>
          <a:p>
            <a:endParaRPr/>
          </a:p>
        </p:txBody>
      </p:sp>
      <p:sp>
        <p:nvSpPr>
          <p:cNvPr id="50" name="PlaceHolder 4"/>
          <p:cNvSpPr>
            <a:spLocks noGrp="1"/>
          </p:cNvSpPr>
          <p:nvPr>
            <p:ph type="body"/>
          </p:nvPr>
        </p:nvSpPr>
        <p:spPr>
          <a:xfrm>
            <a:off x="4674240" y="1604520"/>
            <a:ext cx="4015800" cy="3977280"/>
          </a:xfrm>
          <a:prstGeom prst="rect">
            <a:avLst/>
          </a:prstGeom>
        </p:spPr>
        <p:txBody>
          <a:bodyPr lIns="0" tIns="0" rIns="0" bIns="0"/>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2" name="PlaceHolder 1"/>
          <p:cNvSpPr>
            <a:spLocks noGrp="1"/>
          </p:cNvSpPr>
          <p:nvPr>
            <p:ph type="title"/>
          </p:nvPr>
        </p:nvSpPr>
        <p:spPr>
          <a:xfrm>
            <a:off x="457200" y="221040"/>
            <a:ext cx="8229240" cy="1250280"/>
          </a:xfrm>
          <a:prstGeom prst="rect">
            <a:avLst/>
          </a:prstGeom>
        </p:spPr>
        <p:txBody>
          <a:bodyPr lIns="0" tIns="0" rIns="0" bIns="0" anchor="ctr"/>
          <a:lstStyle/>
          <a:p>
            <a:pPr algn="ctr"/>
            <a:endParaRPr/>
          </a:p>
        </p:txBody>
      </p:sp>
      <p:sp>
        <p:nvSpPr>
          <p:cNvPr id="3" name="PlaceHolder 2"/>
          <p:cNvSpPr>
            <a:spLocks noGrp="1"/>
          </p:cNvSpPr>
          <p:nvPr>
            <p:ph type="subTitle"/>
          </p:nvPr>
        </p:nvSpPr>
        <p:spPr>
          <a:xfrm>
            <a:off x="457200" y="1604520"/>
            <a:ext cx="8229240" cy="3977280"/>
          </a:xfrm>
          <a:prstGeom prst="rect">
            <a:avLst/>
          </a:prstGeom>
        </p:spPr>
        <p:txBody>
          <a:bodyPr lIns="0" tIns="0" rIns="0" bIns="0" anchor="ctr"/>
          <a:lstStyle/>
          <a:p>
            <a:pPr algn="ct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51" name="PlaceHolder 1"/>
          <p:cNvSpPr>
            <a:spLocks noGrp="1"/>
          </p:cNvSpPr>
          <p:nvPr>
            <p:ph type="title"/>
          </p:nvPr>
        </p:nvSpPr>
        <p:spPr>
          <a:xfrm>
            <a:off x="457200" y="221040"/>
            <a:ext cx="8229240" cy="1250280"/>
          </a:xfrm>
          <a:prstGeom prst="rect">
            <a:avLst/>
          </a:prstGeom>
        </p:spPr>
        <p:txBody>
          <a:bodyPr lIns="0" tIns="0" rIns="0" bIns="0" anchor="ctr"/>
          <a:lstStyle/>
          <a:p>
            <a:pPr algn="ctr"/>
            <a:endParaRPr/>
          </a:p>
        </p:txBody>
      </p:sp>
      <p:sp>
        <p:nvSpPr>
          <p:cNvPr id="52" name="PlaceHolder 2"/>
          <p:cNvSpPr>
            <a:spLocks noGrp="1"/>
          </p:cNvSpPr>
          <p:nvPr>
            <p:ph type="body"/>
          </p:nvPr>
        </p:nvSpPr>
        <p:spPr>
          <a:xfrm>
            <a:off x="457200" y="1604520"/>
            <a:ext cx="4015800" cy="3977280"/>
          </a:xfrm>
          <a:prstGeom prst="rect">
            <a:avLst/>
          </a:prstGeom>
        </p:spPr>
        <p:txBody>
          <a:bodyPr lIns="0" tIns="0" rIns="0" bIns="0"/>
          <a:lstStyle/>
          <a:p>
            <a:endParaRPr/>
          </a:p>
        </p:txBody>
      </p:sp>
      <p:sp>
        <p:nvSpPr>
          <p:cNvPr id="53" name="PlaceHolder 3"/>
          <p:cNvSpPr>
            <a:spLocks noGrp="1"/>
          </p:cNvSpPr>
          <p:nvPr>
            <p:ph type="body"/>
          </p:nvPr>
        </p:nvSpPr>
        <p:spPr>
          <a:xfrm>
            <a:off x="4674240" y="1604520"/>
            <a:ext cx="4015800" cy="1896840"/>
          </a:xfrm>
          <a:prstGeom prst="rect">
            <a:avLst/>
          </a:prstGeom>
        </p:spPr>
        <p:txBody>
          <a:bodyPr lIns="0" tIns="0" rIns="0" bIns="0"/>
          <a:lstStyle/>
          <a:p>
            <a:endParaRPr/>
          </a:p>
        </p:txBody>
      </p:sp>
      <p:sp>
        <p:nvSpPr>
          <p:cNvPr id="54" name="PlaceHolder 4"/>
          <p:cNvSpPr>
            <a:spLocks noGrp="1"/>
          </p:cNvSpPr>
          <p:nvPr>
            <p:ph type="body"/>
          </p:nvPr>
        </p:nvSpPr>
        <p:spPr>
          <a:xfrm>
            <a:off x="4674240" y="3682080"/>
            <a:ext cx="4015800" cy="1896840"/>
          </a:xfrm>
          <a:prstGeom prst="rect">
            <a:avLst/>
          </a:prstGeom>
        </p:spPr>
        <p:txBody>
          <a:bodyPr lIns="0" tIns="0" rIns="0" bIns="0"/>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55" name="PlaceHolder 1"/>
          <p:cNvSpPr>
            <a:spLocks noGrp="1"/>
          </p:cNvSpPr>
          <p:nvPr>
            <p:ph type="title"/>
          </p:nvPr>
        </p:nvSpPr>
        <p:spPr>
          <a:xfrm>
            <a:off x="457200" y="221040"/>
            <a:ext cx="8229240" cy="1250280"/>
          </a:xfrm>
          <a:prstGeom prst="rect">
            <a:avLst/>
          </a:prstGeom>
        </p:spPr>
        <p:txBody>
          <a:bodyPr lIns="0" tIns="0" rIns="0" bIns="0" anchor="ctr"/>
          <a:lstStyle/>
          <a:p>
            <a:pPr algn="ctr"/>
            <a:endParaRPr/>
          </a:p>
        </p:txBody>
      </p:sp>
      <p:sp>
        <p:nvSpPr>
          <p:cNvPr id="56" name="PlaceHolder 2"/>
          <p:cNvSpPr>
            <a:spLocks noGrp="1"/>
          </p:cNvSpPr>
          <p:nvPr>
            <p:ph type="body"/>
          </p:nvPr>
        </p:nvSpPr>
        <p:spPr>
          <a:xfrm>
            <a:off x="457200" y="1604520"/>
            <a:ext cx="4015800" cy="1896840"/>
          </a:xfrm>
          <a:prstGeom prst="rect">
            <a:avLst/>
          </a:prstGeom>
        </p:spPr>
        <p:txBody>
          <a:bodyPr lIns="0" tIns="0" rIns="0" bIns="0"/>
          <a:lstStyle/>
          <a:p>
            <a:endParaRPr/>
          </a:p>
        </p:txBody>
      </p:sp>
      <p:sp>
        <p:nvSpPr>
          <p:cNvPr id="57" name="PlaceHolder 3"/>
          <p:cNvSpPr>
            <a:spLocks noGrp="1"/>
          </p:cNvSpPr>
          <p:nvPr>
            <p:ph type="body"/>
          </p:nvPr>
        </p:nvSpPr>
        <p:spPr>
          <a:xfrm>
            <a:off x="4674240" y="1604520"/>
            <a:ext cx="4015800" cy="1896840"/>
          </a:xfrm>
          <a:prstGeom prst="rect">
            <a:avLst/>
          </a:prstGeom>
        </p:spPr>
        <p:txBody>
          <a:bodyPr lIns="0" tIns="0" rIns="0" bIns="0"/>
          <a:lstStyle/>
          <a:p>
            <a:endParaRPr/>
          </a:p>
        </p:txBody>
      </p:sp>
      <p:sp>
        <p:nvSpPr>
          <p:cNvPr id="58" name="PlaceHolder 4"/>
          <p:cNvSpPr>
            <a:spLocks noGrp="1"/>
          </p:cNvSpPr>
          <p:nvPr>
            <p:ph type="body"/>
          </p:nvPr>
        </p:nvSpPr>
        <p:spPr>
          <a:xfrm>
            <a:off x="457200" y="3682080"/>
            <a:ext cx="8229240" cy="1896840"/>
          </a:xfrm>
          <a:prstGeom prst="rect">
            <a:avLst/>
          </a:prstGeom>
        </p:spPr>
        <p:txBody>
          <a:bodyPr lIns="0" tIns="0" rIns="0" bIns="0"/>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59" name="PlaceHolder 1"/>
          <p:cNvSpPr>
            <a:spLocks noGrp="1"/>
          </p:cNvSpPr>
          <p:nvPr>
            <p:ph type="title"/>
          </p:nvPr>
        </p:nvSpPr>
        <p:spPr>
          <a:xfrm>
            <a:off x="457200" y="221040"/>
            <a:ext cx="8229240" cy="1250280"/>
          </a:xfrm>
          <a:prstGeom prst="rect">
            <a:avLst/>
          </a:prstGeom>
        </p:spPr>
        <p:txBody>
          <a:bodyPr lIns="0" tIns="0" rIns="0" bIns="0" anchor="ctr"/>
          <a:lstStyle/>
          <a:p>
            <a:pPr algn="ctr"/>
            <a:endParaRPr/>
          </a:p>
        </p:txBody>
      </p:sp>
      <p:sp>
        <p:nvSpPr>
          <p:cNvPr id="60" name="PlaceHolder 2"/>
          <p:cNvSpPr>
            <a:spLocks noGrp="1"/>
          </p:cNvSpPr>
          <p:nvPr>
            <p:ph type="body"/>
          </p:nvPr>
        </p:nvSpPr>
        <p:spPr>
          <a:xfrm>
            <a:off x="457200" y="1604520"/>
            <a:ext cx="8229240" cy="1896840"/>
          </a:xfrm>
          <a:prstGeom prst="rect">
            <a:avLst/>
          </a:prstGeom>
        </p:spPr>
        <p:txBody>
          <a:bodyPr lIns="0" tIns="0" rIns="0" bIns="0"/>
          <a:lstStyle/>
          <a:p>
            <a:endParaRPr/>
          </a:p>
        </p:txBody>
      </p:sp>
      <p:sp>
        <p:nvSpPr>
          <p:cNvPr id="61" name="PlaceHolder 3"/>
          <p:cNvSpPr>
            <a:spLocks noGrp="1"/>
          </p:cNvSpPr>
          <p:nvPr>
            <p:ph type="body"/>
          </p:nvPr>
        </p:nvSpPr>
        <p:spPr>
          <a:xfrm>
            <a:off x="457200" y="3682080"/>
            <a:ext cx="8229240" cy="1896840"/>
          </a:xfrm>
          <a:prstGeom prst="rect">
            <a:avLst/>
          </a:prstGeom>
        </p:spPr>
        <p:txBody>
          <a:bodyPr lIns="0" tIns="0" rIns="0" bIns="0"/>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62" name="PlaceHolder 1"/>
          <p:cNvSpPr>
            <a:spLocks noGrp="1"/>
          </p:cNvSpPr>
          <p:nvPr>
            <p:ph type="title"/>
          </p:nvPr>
        </p:nvSpPr>
        <p:spPr>
          <a:xfrm>
            <a:off x="457200" y="221040"/>
            <a:ext cx="8229240" cy="1250280"/>
          </a:xfrm>
          <a:prstGeom prst="rect">
            <a:avLst/>
          </a:prstGeom>
        </p:spPr>
        <p:txBody>
          <a:bodyPr lIns="0" tIns="0" rIns="0" bIns="0" anchor="ctr"/>
          <a:lstStyle/>
          <a:p>
            <a:pPr algn="ctr"/>
            <a:endParaRPr/>
          </a:p>
        </p:txBody>
      </p:sp>
      <p:sp>
        <p:nvSpPr>
          <p:cNvPr id="63" name="PlaceHolder 2"/>
          <p:cNvSpPr>
            <a:spLocks noGrp="1"/>
          </p:cNvSpPr>
          <p:nvPr>
            <p:ph type="body"/>
          </p:nvPr>
        </p:nvSpPr>
        <p:spPr>
          <a:xfrm>
            <a:off x="457200" y="1604520"/>
            <a:ext cx="4015800" cy="1896840"/>
          </a:xfrm>
          <a:prstGeom prst="rect">
            <a:avLst/>
          </a:prstGeom>
        </p:spPr>
        <p:txBody>
          <a:bodyPr lIns="0" tIns="0" rIns="0" bIns="0"/>
          <a:lstStyle/>
          <a:p>
            <a:endParaRPr/>
          </a:p>
        </p:txBody>
      </p:sp>
      <p:sp>
        <p:nvSpPr>
          <p:cNvPr id="64" name="PlaceHolder 3"/>
          <p:cNvSpPr>
            <a:spLocks noGrp="1"/>
          </p:cNvSpPr>
          <p:nvPr>
            <p:ph type="body"/>
          </p:nvPr>
        </p:nvSpPr>
        <p:spPr>
          <a:xfrm>
            <a:off x="4674240" y="1604520"/>
            <a:ext cx="4015800" cy="1896840"/>
          </a:xfrm>
          <a:prstGeom prst="rect">
            <a:avLst/>
          </a:prstGeom>
        </p:spPr>
        <p:txBody>
          <a:bodyPr lIns="0" tIns="0" rIns="0" bIns="0"/>
          <a:lstStyle/>
          <a:p>
            <a:endParaRPr/>
          </a:p>
        </p:txBody>
      </p:sp>
      <p:sp>
        <p:nvSpPr>
          <p:cNvPr id="65" name="PlaceHolder 4"/>
          <p:cNvSpPr>
            <a:spLocks noGrp="1"/>
          </p:cNvSpPr>
          <p:nvPr>
            <p:ph type="body"/>
          </p:nvPr>
        </p:nvSpPr>
        <p:spPr>
          <a:xfrm>
            <a:off x="4674240" y="3682080"/>
            <a:ext cx="4015800" cy="1896840"/>
          </a:xfrm>
          <a:prstGeom prst="rect">
            <a:avLst/>
          </a:prstGeom>
        </p:spPr>
        <p:txBody>
          <a:bodyPr lIns="0" tIns="0" rIns="0" bIns="0"/>
          <a:lstStyle/>
          <a:p>
            <a:endParaRPr/>
          </a:p>
        </p:txBody>
      </p:sp>
      <p:sp>
        <p:nvSpPr>
          <p:cNvPr id="66" name="PlaceHolder 5"/>
          <p:cNvSpPr>
            <a:spLocks noGrp="1"/>
          </p:cNvSpPr>
          <p:nvPr>
            <p:ph type="body"/>
          </p:nvPr>
        </p:nvSpPr>
        <p:spPr>
          <a:xfrm>
            <a:off x="457200" y="3682080"/>
            <a:ext cx="4015800" cy="1896840"/>
          </a:xfrm>
          <a:prstGeom prst="rect">
            <a:avLst/>
          </a:prstGeom>
        </p:spPr>
        <p:txBody>
          <a:bodyPr lIns="0" tIns="0" rIns="0" bIns="0"/>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67" name="PlaceHolder 1"/>
          <p:cNvSpPr>
            <a:spLocks noGrp="1"/>
          </p:cNvSpPr>
          <p:nvPr>
            <p:ph type="title"/>
          </p:nvPr>
        </p:nvSpPr>
        <p:spPr>
          <a:xfrm>
            <a:off x="457200" y="221040"/>
            <a:ext cx="8229240" cy="1250280"/>
          </a:xfrm>
          <a:prstGeom prst="rect">
            <a:avLst/>
          </a:prstGeom>
        </p:spPr>
        <p:txBody>
          <a:bodyPr lIns="0" tIns="0" rIns="0" bIns="0" anchor="ctr"/>
          <a:lstStyle/>
          <a:p>
            <a:pPr algn="ctr"/>
            <a:endParaRPr/>
          </a:p>
        </p:txBody>
      </p:sp>
      <p:sp>
        <p:nvSpPr>
          <p:cNvPr id="68" name="PlaceHolder 2"/>
          <p:cNvSpPr>
            <a:spLocks noGrp="1"/>
          </p:cNvSpPr>
          <p:nvPr>
            <p:ph type="body"/>
          </p:nvPr>
        </p:nvSpPr>
        <p:spPr>
          <a:xfrm>
            <a:off x="457200" y="1604520"/>
            <a:ext cx="8229240" cy="3977280"/>
          </a:xfrm>
          <a:prstGeom prst="rect">
            <a:avLst/>
          </a:prstGeom>
        </p:spPr>
        <p:txBody>
          <a:bodyPr lIns="0" tIns="0" rIns="0" bIns="0"/>
          <a:lstStyle/>
          <a:p>
            <a:endParaRPr/>
          </a:p>
        </p:txBody>
      </p:sp>
      <p:sp>
        <p:nvSpPr>
          <p:cNvPr id="69" name="PlaceHolder 3"/>
          <p:cNvSpPr>
            <a:spLocks noGrp="1"/>
          </p:cNvSpPr>
          <p:nvPr>
            <p:ph type="body"/>
          </p:nvPr>
        </p:nvSpPr>
        <p:spPr>
          <a:xfrm>
            <a:off x="457200" y="1604520"/>
            <a:ext cx="8229240" cy="3977280"/>
          </a:xfrm>
          <a:prstGeom prst="rect">
            <a:avLst/>
          </a:prstGeom>
        </p:spPr>
        <p:txBody>
          <a:bodyPr lIns="0" tIns="0" rIns="0" bIns="0"/>
          <a:lstStyle/>
          <a:p>
            <a:endParaRPr/>
          </a:p>
        </p:txBody>
      </p:sp>
      <p:pic>
        <p:nvPicPr>
          <p:cNvPr id="70" name="Рисунок 69"/>
          <p:cNvPicPr/>
          <p:nvPr/>
        </p:nvPicPr>
        <p:blipFill>
          <a:blip r:embed="rId2"/>
          <a:stretch/>
        </p:blipFill>
        <p:spPr>
          <a:xfrm>
            <a:off x="2079000" y="1604520"/>
            <a:ext cx="4984920" cy="3977280"/>
          </a:xfrm>
          <a:prstGeom prst="rect">
            <a:avLst/>
          </a:prstGeom>
          <a:ln>
            <a:noFill/>
          </a:ln>
        </p:spPr>
      </p:pic>
      <p:pic>
        <p:nvPicPr>
          <p:cNvPr id="71" name="Рисунок 70"/>
          <p:cNvPicPr/>
          <p:nvPr/>
        </p:nvPicPr>
        <p:blipFill>
          <a:blip r:embed="rId2"/>
          <a:stretch/>
        </p:blipFill>
        <p:spPr>
          <a:xfrm>
            <a:off x="2079000" y="1604520"/>
            <a:ext cx="4984920" cy="3977280"/>
          </a:xfrm>
          <a:prstGeom prst="rect">
            <a:avLst/>
          </a:prstGeom>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 name="PlaceHolder 1"/>
          <p:cNvSpPr>
            <a:spLocks noGrp="1"/>
          </p:cNvSpPr>
          <p:nvPr>
            <p:ph type="title"/>
          </p:nvPr>
        </p:nvSpPr>
        <p:spPr>
          <a:xfrm>
            <a:off x="457200" y="221040"/>
            <a:ext cx="8229240" cy="1250280"/>
          </a:xfrm>
          <a:prstGeom prst="rect">
            <a:avLst/>
          </a:prstGeom>
        </p:spPr>
        <p:txBody>
          <a:bodyPr lIns="0" tIns="0" rIns="0" bIns="0" anchor="ctr"/>
          <a:lstStyle/>
          <a:p>
            <a:pPr algn="ctr"/>
            <a:endParaRPr/>
          </a:p>
        </p:txBody>
      </p:sp>
      <p:sp>
        <p:nvSpPr>
          <p:cNvPr id="5" name="PlaceHolder 2"/>
          <p:cNvSpPr>
            <a:spLocks noGrp="1"/>
          </p:cNvSpPr>
          <p:nvPr>
            <p:ph type="body"/>
          </p:nvPr>
        </p:nvSpPr>
        <p:spPr>
          <a:xfrm>
            <a:off x="457200" y="1604520"/>
            <a:ext cx="8229240" cy="3977280"/>
          </a:xfrm>
          <a:prstGeom prst="rect">
            <a:avLst/>
          </a:prstGeom>
        </p:spPr>
        <p:txBody>
          <a:bodyPr lIns="0" tIns="0" rIns="0" bIns="0"/>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6" name="PlaceHolder 1"/>
          <p:cNvSpPr>
            <a:spLocks noGrp="1"/>
          </p:cNvSpPr>
          <p:nvPr>
            <p:ph type="title"/>
          </p:nvPr>
        </p:nvSpPr>
        <p:spPr>
          <a:xfrm>
            <a:off x="457200" y="221040"/>
            <a:ext cx="8229240" cy="1250280"/>
          </a:xfrm>
          <a:prstGeom prst="rect">
            <a:avLst/>
          </a:prstGeom>
        </p:spPr>
        <p:txBody>
          <a:bodyPr lIns="0" tIns="0" rIns="0" bIns="0" anchor="ctr"/>
          <a:lstStyle/>
          <a:p>
            <a:pPr algn="ctr"/>
            <a:endParaRPr/>
          </a:p>
        </p:txBody>
      </p:sp>
      <p:sp>
        <p:nvSpPr>
          <p:cNvPr id="7" name="PlaceHolder 2"/>
          <p:cNvSpPr>
            <a:spLocks noGrp="1"/>
          </p:cNvSpPr>
          <p:nvPr>
            <p:ph type="body"/>
          </p:nvPr>
        </p:nvSpPr>
        <p:spPr>
          <a:xfrm>
            <a:off x="457200" y="1604520"/>
            <a:ext cx="4015800" cy="3977280"/>
          </a:xfrm>
          <a:prstGeom prst="rect">
            <a:avLst/>
          </a:prstGeom>
        </p:spPr>
        <p:txBody>
          <a:bodyPr lIns="0" tIns="0" rIns="0" bIns="0"/>
          <a:lstStyle/>
          <a:p>
            <a:endParaRPr/>
          </a:p>
        </p:txBody>
      </p:sp>
      <p:sp>
        <p:nvSpPr>
          <p:cNvPr id="8" name="PlaceHolder 3"/>
          <p:cNvSpPr>
            <a:spLocks noGrp="1"/>
          </p:cNvSpPr>
          <p:nvPr>
            <p:ph type="body"/>
          </p:nvPr>
        </p:nvSpPr>
        <p:spPr>
          <a:xfrm>
            <a:off x="4674240" y="1604520"/>
            <a:ext cx="4015800" cy="3977280"/>
          </a:xfrm>
          <a:prstGeom prst="rect">
            <a:avLst/>
          </a:prstGeom>
        </p:spPr>
        <p:txBody>
          <a:bodyPr lIns="0" tIns="0" rIns="0" bIns="0"/>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PlaceHolder 1"/>
          <p:cNvSpPr>
            <a:spLocks noGrp="1"/>
          </p:cNvSpPr>
          <p:nvPr>
            <p:ph type="title"/>
          </p:nvPr>
        </p:nvSpPr>
        <p:spPr>
          <a:xfrm>
            <a:off x="457200" y="221040"/>
            <a:ext cx="8229240" cy="1250280"/>
          </a:xfrm>
          <a:prstGeom prst="rect">
            <a:avLst/>
          </a:prstGeom>
        </p:spPr>
        <p:txBody>
          <a:bodyPr lIns="0" tIns="0" rIns="0" bIns="0" anchor="ctr"/>
          <a:lstStyle/>
          <a:p>
            <a:pPr algn="ct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0" name="PlaceHolder 1"/>
          <p:cNvSpPr>
            <a:spLocks noGrp="1"/>
          </p:cNvSpPr>
          <p:nvPr>
            <p:ph type="subTitle"/>
          </p:nvPr>
        </p:nvSpPr>
        <p:spPr>
          <a:xfrm>
            <a:off x="457200" y="273600"/>
            <a:ext cx="8229240" cy="5307840"/>
          </a:xfrm>
          <a:prstGeom prst="rect">
            <a:avLst/>
          </a:prstGeom>
        </p:spPr>
        <p:txBody>
          <a:bodyPr lIns="0" tIns="0" rIns="0" bIns="0" anchor="ctr"/>
          <a:lstStyle/>
          <a:p>
            <a:pPr algn="ct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1" name="PlaceHolder 1"/>
          <p:cNvSpPr>
            <a:spLocks noGrp="1"/>
          </p:cNvSpPr>
          <p:nvPr>
            <p:ph type="title"/>
          </p:nvPr>
        </p:nvSpPr>
        <p:spPr>
          <a:xfrm>
            <a:off x="457200" y="221040"/>
            <a:ext cx="8229240" cy="1250280"/>
          </a:xfrm>
          <a:prstGeom prst="rect">
            <a:avLst/>
          </a:prstGeom>
        </p:spPr>
        <p:txBody>
          <a:bodyPr lIns="0" tIns="0" rIns="0" bIns="0" anchor="ctr"/>
          <a:lstStyle/>
          <a:p>
            <a:pPr algn="ctr"/>
            <a:endParaRPr/>
          </a:p>
        </p:txBody>
      </p:sp>
      <p:sp>
        <p:nvSpPr>
          <p:cNvPr id="12" name="PlaceHolder 2"/>
          <p:cNvSpPr>
            <a:spLocks noGrp="1"/>
          </p:cNvSpPr>
          <p:nvPr>
            <p:ph type="body"/>
          </p:nvPr>
        </p:nvSpPr>
        <p:spPr>
          <a:xfrm>
            <a:off x="457200" y="1604520"/>
            <a:ext cx="4015800" cy="1896840"/>
          </a:xfrm>
          <a:prstGeom prst="rect">
            <a:avLst/>
          </a:prstGeom>
        </p:spPr>
        <p:txBody>
          <a:bodyPr lIns="0" tIns="0" rIns="0" bIns="0"/>
          <a:lstStyle/>
          <a:p>
            <a:endParaRPr/>
          </a:p>
        </p:txBody>
      </p:sp>
      <p:sp>
        <p:nvSpPr>
          <p:cNvPr id="13" name="PlaceHolder 3"/>
          <p:cNvSpPr>
            <a:spLocks noGrp="1"/>
          </p:cNvSpPr>
          <p:nvPr>
            <p:ph type="body"/>
          </p:nvPr>
        </p:nvSpPr>
        <p:spPr>
          <a:xfrm>
            <a:off x="457200" y="3682080"/>
            <a:ext cx="4015800" cy="1896840"/>
          </a:xfrm>
          <a:prstGeom prst="rect">
            <a:avLst/>
          </a:prstGeom>
        </p:spPr>
        <p:txBody>
          <a:bodyPr lIns="0" tIns="0" rIns="0" bIns="0"/>
          <a:lstStyle/>
          <a:p>
            <a:endParaRPr/>
          </a:p>
        </p:txBody>
      </p:sp>
      <p:sp>
        <p:nvSpPr>
          <p:cNvPr id="14" name="PlaceHolder 4"/>
          <p:cNvSpPr>
            <a:spLocks noGrp="1"/>
          </p:cNvSpPr>
          <p:nvPr>
            <p:ph type="body"/>
          </p:nvPr>
        </p:nvSpPr>
        <p:spPr>
          <a:xfrm>
            <a:off x="4674240" y="1604520"/>
            <a:ext cx="4015800" cy="3977280"/>
          </a:xfrm>
          <a:prstGeom prst="rect">
            <a:avLst/>
          </a:prstGeom>
        </p:spPr>
        <p:txBody>
          <a:bodyPr lIns="0" tIns="0" rIns="0" bIns="0"/>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457200" y="221040"/>
            <a:ext cx="8229240" cy="1250280"/>
          </a:xfrm>
          <a:prstGeom prst="rect">
            <a:avLst/>
          </a:prstGeom>
        </p:spPr>
        <p:txBody>
          <a:bodyPr lIns="0" tIns="0" rIns="0" bIns="0" anchor="ctr"/>
          <a:lstStyle/>
          <a:p>
            <a:pPr algn="ctr"/>
            <a:endParaRPr/>
          </a:p>
        </p:txBody>
      </p:sp>
      <p:sp>
        <p:nvSpPr>
          <p:cNvPr id="16" name="PlaceHolder 2"/>
          <p:cNvSpPr>
            <a:spLocks noGrp="1"/>
          </p:cNvSpPr>
          <p:nvPr>
            <p:ph type="body"/>
          </p:nvPr>
        </p:nvSpPr>
        <p:spPr>
          <a:xfrm>
            <a:off x="457200" y="1604520"/>
            <a:ext cx="4015800" cy="3977280"/>
          </a:xfrm>
          <a:prstGeom prst="rect">
            <a:avLst/>
          </a:prstGeom>
        </p:spPr>
        <p:txBody>
          <a:bodyPr lIns="0" tIns="0" rIns="0" bIns="0"/>
          <a:lstStyle/>
          <a:p>
            <a:endParaRPr/>
          </a:p>
        </p:txBody>
      </p:sp>
      <p:sp>
        <p:nvSpPr>
          <p:cNvPr id="17" name="PlaceHolder 3"/>
          <p:cNvSpPr>
            <a:spLocks noGrp="1"/>
          </p:cNvSpPr>
          <p:nvPr>
            <p:ph type="body"/>
          </p:nvPr>
        </p:nvSpPr>
        <p:spPr>
          <a:xfrm>
            <a:off x="4674240" y="1604520"/>
            <a:ext cx="4015800" cy="1896840"/>
          </a:xfrm>
          <a:prstGeom prst="rect">
            <a:avLst/>
          </a:prstGeom>
        </p:spPr>
        <p:txBody>
          <a:bodyPr lIns="0" tIns="0" rIns="0" bIns="0"/>
          <a:lstStyle/>
          <a:p>
            <a:endParaRPr/>
          </a:p>
        </p:txBody>
      </p:sp>
      <p:sp>
        <p:nvSpPr>
          <p:cNvPr id="18" name="PlaceHolder 4"/>
          <p:cNvSpPr>
            <a:spLocks noGrp="1"/>
          </p:cNvSpPr>
          <p:nvPr>
            <p:ph type="body"/>
          </p:nvPr>
        </p:nvSpPr>
        <p:spPr>
          <a:xfrm>
            <a:off x="4674240" y="3682080"/>
            <a:ext cx="4015800" cy="1896840"/>
          </a:xfrm>
          <a:prstGeom prst="rect">
            <a:avLst/>
          </a:prstGeom>
        </p:spPr>
        <p:txBody>
          <a:bodyPr lIns="0" tIns="0" rIns="0" bIns="0"/>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457200" y="221040"/>
            <a:ext cx="8229240" cy="1250280"/>
          </a:xfrm>
          <a:prstGeom prst="rect">
            <a:avLst/>
          </a:prstGeom>
        </p:spPr>
        <p:txBody>
          <a:bodyPr lIns="0" tIns="0" rIns="0" bIns="0" anchor="ctr"/>
          <a:lstStyle/>
          <a:p>
            <a:pPr algn="ctr"/>
            <a:endParaRPr/>
          </a:p>
        </p:txBody>
      </p:sp>
      <p:sp>
        <p:nvSpPr>
          <p:cNvPr id="20" name="PlaceHolder 2"/>
          <p:cNvSpPr>
            <a:spLocks noGrp="1"/>
          </p:cNvSpPr>
          <p:nvPr>
            <p:ph type="body"/>
          </p:nvPr>
        </p:nvSpPr>
        <p:spPr>
          <a:xfrm>
            <a:off x="457200" y="1604520"/>
            <a:ext cx="4015800" cy="1896840"/>
          </a:xfrm>
          <a:prstGeom prst="rect">
            <a:avLst/>
          </a:prstGeom>
        </p:spPr>
        <p:txBody>
          <a:bodyPr lIns="0" tIns="0" rIns="0" bIns="0"/>
          <a:lstStyle/>
          <a:p>
            <a:endParaRPr/>
          </a:p>
        </p:txBody>
      </p:sp>
      <p:sp>
        <p:nvSpPr>
          <p:cNvPr id="21" name="PlaceHolder 3"/>
          <p:cNvSpPr>
            <a:spLocks noGrp="1"/>
          </p:cNvSpPr>
          <p:nvPr>
            <p:ph type="body"/>
          </p:nvPr>
        </p:nvSpPr>
        <p:spPr>
          <a:xfrm>
            <a:off x="4674240" y="1604520"/>
            <a:ext cx="4015800" cy="1896840"/>
          </a:xfrm>
          <a:prstGeom prst="rect">
            <a:avLst/>
          </a:prstGeom>
        </p:spPr>
        <p:txBody>
          <a:bodyPr lIns="0" tIns="0" rIns="0" bIns="0"/>
          <a:lstStyle/>
          <a:p>
            <a:endParaRPr/>
          </a:p>
        </p:txBody>
      </p:sp>
      <p:sp>
        <p:nvSpPr>
          <p:cNvPr id="22" name="PlaceHolder 4"/>
          <p:cNvSpPr>
            <a:spLocks noGrp="1"/>
          </p:cNvSpPr>
          <p:nvPr>
            <p:ph type="body"/>
          </p:nvPr>
        </p:nvSpPr>
        <p:spPr>
          <a:xfrm>
            <a:off x="457200" y="3682080"/>
            <a:ext cx="8229240" cy="1896840"/>
          </a:xfrm>
          <a:prstGeom prst="rect">
            <a:avLst/>
          </a:prstGeom>
        </p:spPr>
        <p:txBody>
          <a:bodyPr lIns="0" tIns="0" rIns="0" bIns="0"/>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PlaceHolder 1"/>
          <p:cNvSpPr>
            <a:spLocks noGrp="1"/>
          </p:cNvSpPr>
          <p:nvPr>
            <p:ph type="title"/>
          </p:nvPr>
        </p:nvSpPr>
        <p:spPr>
          <a:xfrm>
            <a:off x="457200" y="273600"/>
            <a:ext cx="8229240" cy="1144800"/>
          </a:xfrm>
          <a:prstGeom prst="rect">
            <a:avLst/>
          </a:prstGeom>
        </p:spPr>
        <p:txBody>
          <a:bodyPr lIns="0" tIns="0" rIns="0" bIns="0" anchor="ctr"/>
          <a:lstStyle/>
          <a:p>
            <a:pPr algn="ctr"/>
            <a:r>
              <a:rPr lang="ru-RU" sz="4400" spc="-1">
                <a:latin typeface="Arial"/>
              </a:rPr>
              <a:t>Для правки текста заголовка щёлкните мышью</a:t>
            </a:r>
            <a:endParaRPr/>
          </a:p>
        </p:txBody>
      </p:sp>
      <p:sp>
        <p:nvSpPr>
          <p:cNvPr id="3" name="PlaceHolder 2"/>
          <p:cNvSpPr>
            <a:spLocks noGrp="1"/>
          </p:cNvSpPr>
          <p:nvPr>
            <p:ph type="body"/>
          </p:nvPr>
        </p:nvSpPr>
        <p:spPr>
          <a:xfrm>
            <a:off x="457200" y="1604520"/>
            <a:ext cx="8229240" cy="3977280"/>
          </a:xfrm>
          <a:prstGeom prst="rect">
            <a:avLst/>
          </a:prstGeom>
        </p:spPr>
        <p:txBody>
          <a:bodyPr lIns="0" tIns="0" rIns="0" bIns="0"/>
          <a:lstStyle/>
          <a:p>
            <a:pPr marL="432000" indent="-324000">
              <a:buClr>
                <a:srgbClr val="FFFFFF"/>
              </a:buClr>
              <a:buSzPct val="45000"/>
              <a:buFont typeface="Wingdings" charset="2"/>
              <a:buChar char=""/>
            </a:pPr>
            <a:r>
              <a:rPr lang="ru-RU" sz="3200" spc="-1">
                <a:latin typeface="Arial"/>
              </a:rPr>
              <a:t>Для правки структуры щёлкните мышью</a:t>
            </a:r>
            <a:endParaRPr/>
          </a:p>
          <a:p>
            <a:pPr marL="864000" lvl="1" indent="-324000">
              <a:buClr>
                <a:srgbClr val="FFFFFF"/>
              </a:buClr>
              <a:buSzPct val="75000"/>
              <a:buFont typeface="Symbol" charset="2"/>
              <a:buChar char=""/>
            </a:pPr>
            <a:r>
              <a:rPr lang="ru-RU" sz="2800" spc="-1">
                <a:latin typeface="Arial"/>
              </a:rPr>
              <a:t>Второй уровень структуры</a:t>
            </a:r>
            <a:endParaRPr/>
          </a:p>
          <a:p>
            <a:pPr marL="1296000" lvl="2" indent="-288000">
              <a:buClr>
                <a:srgbClr val="FFFFFF"/>
              </a:buClr>
              <a:buSzPct val="45000"/>
              <a:buFont typeface="Wingdings" charset="2"/>
              <a:buChar char=""/>
            </a:pPr>
            <a:r>
              <a:rPr lang="ru-RU" sz="2400" spc="-1">
                <a:latin typeface="Arial"/>
              </a:rPr>
              <a:t>Третий уровень структуры</a:t>
            </a:r>
            <a:endParaRPr/>
          </a:p>
          <a:p>
            <a:pPr marL="1728000" lvl="3" indent="-216000">
              <a:buClr>
                <a:srgbClr val="FFFFFF"/>
              </a:buClr>
              <a:buSzPct val="75000"/>
              <a:buFont typeface="Symbol" charset="2"/>
              <a:buChar char=""/>
            </a:pPr>
            <a:r>
              <a:rPr lang="ru-RU" sz="2000" spc="-1">
                <a:latin typeface="Arial"/>
              </a:rPr>
              <a:t>Четвёртый уровень структуры</a:t>
            </a:r>
            <a:endParaRPr/>
          </a:p>
          <a:p>
            <a:pPr marL="2160000" lvl="4" indent="-216000">
              <a:buClr>
                <a:srgbClr val="FFFFFF"/>
              </a:buClr>
              <a:buSzPct val="45000"/>
              <a:buFont typeface="Wingdings" charset="2"/>
              <a:buChar char=""/>
            </a:pPr>
            <a:r>
              <a:rPr lang="ru-RU" sz="2000" spc="-1">
                <a:latin typeface="Arial"/>
              </a:rPr>
              <a:t>Пятый уровень структуры</a:t>
            </a:r>
            <a:endParaRPr/>
          </a:p>
          <a:p>
            <a:pPr marL="2592000" lvl="5" indent="-216000">
              <a:buClr>
                <a:srgbClr val="FFFFFF"/>
              </a:buClr>
              <a:buSzPct val="45000"/>
              <a:buFont typeface="Wingdings" charset="2"/>
              <a:buChar char=""/>
            </a:pPr>
            <a:r>
              <a:rPr lang="ru-RU" sz="2000" spc="-1">
                <a:latin typeface="Arial"/>
              </a:rPr>
              <a:t>Шестой уровень структуры</a:t>
            </a:r>
            <a:endParaRPr/>
          </a:p>
          <a:p>
            <a:pPr marL="3024000" lvl="6" indent="-216000">
              <a:buClr>
                <a:srgbClr val="FFFFFF"/>
              </a:buClr>
              <a:buSzPct val="45000"/>
              <a:buFont typeface="Wingdings" charset="2"/>
              <a:buChar char=""/>
            </a:pPr>
            <a:r>
              <a:rPr lang="ru-RU" sz="2000" spc="-1">
                <a:latin typeface="Arial"/>
              </a:rPr>
              <a:t>Седьмой уровень структуры</a:t>
            </a:r>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p:bodyStyle/>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6" name="PlaceHolder 1"/>
          <p:cNvSpPr>
            <a:spLocks noGrp="1"/>
          </p:cNvSpPr>
          <p:nvPr>
            <p:ph type="title"/>
          </p:nvPr>
        </p:nvSpPr>
        <p:spPr>
          <a:xfrm>
            <a:off x="457200" y="273600"/>
            <a:ext cx="8229240" cy="1144800"/>
          </a:xfrm>
          <a:prstGeom prst="rect">
            <a:avLst/>
          </a:prstGeom>
        </p:spPr>
        <p:txBody>
          <a:bodyPr lIns="0" tIns="0" rIns="0" bIns="0" anchor="ctr"/>
          <a:lstStyle/>
          <a:p>
            <a:pPr algn="ctr"/>
            <a:r>
              <a:rPr lang="ru-RU" sz="4400" spc="-1">
                <a:latin typeface="Arial"/>
              </a:rPr>
              <a:t>Для правки текста заголовка щёлкните мышью</a:t>
            </a:r>
            <a:endParaRPr/>
          </a:p>
        </p:txBody>
      </p:sp>
      <p:sp>
        <p:nvSpPr>
          <p:cNvPr id="37" name="PlaceHolder 2"/>
          <p:cNvSpPr>
            <a:spLocks noGrp="1"/>
          </p:cNvSpPr>
          <p:nvPr>
            <p:ph type="body"/>
          </p:nvPr>
        </p:nvSpPr>
        <p:spPr>
          <a:xfrm>
            <a:off x="457200" y="1604520"/>
            <a:ext cx="8229240" cy="3977280"/>
          </a:xfrm>
          <a:prstGeom prst="rect">
            <a:avLst/>
          </a:prstGeom>
        </p:spPr>
        <p:txBody>
          <a:bodyPr lIns="0" tIns="0" rIns="0" bIns="0"/>
          <a:lstStyle/>
          <a:p>
            <a:pPr marL="432000" indent="-324000">
              <a:buClr>
                <a:srgbClr val="FFFFFF"/>
              </a:buClr>
              <a:buSzPct val="45000"/>
              <a:buFont typeface="Wingdings" charset="2"/>
              <a:buChar char=""/>
            </a:pPr>
            <a:r>
              <a:rPr lang="ru-RU" sz="3200" spc="-1">
                <a:latin typeface="Arial"/>
              </a:rPr>
              <a:t>Для правки структуры щёлкните мышью</a:t>
            </a:r>
            <a:endParaRPr/>
          </a:p>
          <a:p>
            <a:pPr marL="864000" lvl="1" indent="-324000">
              <a:buClr>
                <a:srgbClr val="FFFFFF"/>
              </a:buClr>
              <a:buSzPct val="75000"/>
              <a:buFont typeface="Symbol" charset="2"/>
              <a:buChar char=""/>
            </a:pPr>
            <a:r>
              <a:rPr lang="ru-RU" sz="2800" spc="-1">
                <a:latin typeface="Arial"/>
              </a:rPr>
              <a:t>Второй уровень структуры</a:t>
            </a:r>
            <a:endParaRPr/>
          </a:p>
          <a:p>
            <a:pPr marL="1296000" lvl="2" indent="-288000">
              <a:buClr>
                <a:srgbClr val="FFFFFF"/>
              </a:buClr>
              <a:buSzPct val="45000"/>
              <a:buFont typeface="Wingdings" charset="2"/>
              <a:buChar char=""/>
            </a:pPr>
            <a:r>
              <a:rPr lang="ru-RU" sz="2400" spc="-1">
                <a:latin typeface="Arial"/>
              </a:rPr>
              <a:t>Третий уровень структуры</a:t>
            </a:r>
            <a:endParaRPr/>
          </a:p>
          <a:p>
            <a:pPr marL="1728000" lvl="3" indent="-216000">
              <a:buClr>
                <a:srgbClr val="FFFFFF"/>
              </a:buClr>
              <a:buSzPct val="75000"/>
              <a:buFont typeface="Symbol" charset="2"/>
              <a:buChar char=""/>
            </a:pPr>
            <a:r>
              <a:rPr lang="ru-RU" sz="2000" spc="-1">
                <a:latin typeface="Arial"/>
              </a:rPr>
              <a:t>Четвёртый уровень структуры</a:t>
            </a:r>
            <a:endParaRPr/>
          </a:p>
          <a:p>
            <a:pPr marL="2160000" lvl="4" indent="-216000">
              <a:buClr>
                <a:srgbClr val="FFFFFF"/>
              </a:buClr>
              <a:buSzPct val="45000"/>
              <a:buFont typeface="Wingdings" charset="2"/>
              <a:buChar char=""/>
            </a:pPr>
            <a:r>
              <a:rPr lang="ru-RU" sz="2000" spc="-1">
                <a:latin typeface="Arial"/>
              </a:rPr>
              <a:t>Пятый уровень структуры</a:t>
            </a:r>
            <a:endParaRPr/>
          </a:p>
          <a:p>
            <a:pPr marL="2592000" lvl="5" indent="-216000">
              <a:buClr>
                <a:srgbClr val="FFFFFF"/>
              </a:buClr>
              <a:buSzPct val="45000"/>
              <a:buFont typeface="Wingdings" charset="2"/>
              <a:buChar char=""/>
            </a:pPr>
            <a:r>
              <a:rPr lang="ru-RU" sz="2000" spc="-1">
                <a:latin typeface="Arial"/>
              </a:rPr>
              <a:t>Шестой уровень структуры</a:t>
            </a:r>
            <a:endParaRPr/>
          </a:p>
          <a:p>
            <a:pPr marL="3024000" lvl="6" indent="-216000">
              <a:buClr>
                <a:srgbClr val="FFFFFF"/>
              </a:buClr>
              <a:buSzPct val="45000"/>
              <a:buFont typeface="Wingdings" charset="2"/>
              <a:buChar char=""/>
            </a:pPr>
            <a:r>
              <a:rPr lang="ru-RU" sz="2000" spc="-1">
                <a:latin typeface="Arial"/>
              </a:rPr>
              <a:t>Седьмой уровень структуры</a:t>
            </a:r>
            <a:endParaRP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p:bodyStyle/>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6.jpeg"/><Relationship Id="rId1" Type="http://schemas.openxmlformats.org/officeDocument/2006/relationships/slideLayout" Target="../slideLayouts/slideLayout1.xml"/><Relationship Id="rId5" Type="http://schemas.openxmlformats.org/officeDocument/2006/relationships/image" Target="../media/image8.jpeg"/><Relationship Id="rId4" Type="http://schemas.openxmlformats.org/officeDocument/2006/relationships/image" Target="../media/image7.jpeg"/></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9.jpeg"/><Relationship Id="rId1" Type="http://schemas.openxmlformats.org/officeDocument/2006/relationships/slideLayout" Target="../slideLayouts/slideLayout1.xml"/><Relationship Id="rId5" Type="http://schemas.openxmlformats.org/officeDocument/2006/relationships/image" Target="../media/image11.jpeg"/><Relationship Id="rId4" Type="http://schemas.openxmlformats.org/officeDocument/2006/relationships/image" Target="../media/image10.jpeg"/></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2.jpeg"/><Relationship Id="rId1" Type="http://schemas.openxmlformats.org/officeDocument/2006/relationships/slideLayout" Target="../slideLayouts/slideLayout1.xml"/><Relationship Id="rId5" Type="http://schemas.openxmlformats.org/officeDocument/2006/relationships/image" Target="../media/image14.jpeg"/><Relationship Id="rId4" Type="http://schemas.openxmlformats.org/officeDocument/2006/relationships/image" Target="../media/image13.jpeg"/></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5.jpeg"/><Relationship Id="rId1" Type="http://schemas.openxmlformats.org/officeDocument/2006/relationships/slideLayout" Target="../slideLayouts/slideLayout1.xml"/><Relationship Id="rId4" Type="http://schemas.openxmlformats.org/officeDocument/2006/relationships/image" Target="../media/image16.jpeg"/></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7.jpeg"/><Relationship Id="rId1" Type="http://schemas.openxmlformats.org/officeDocument/2006/relationships/slideLayout" Target="../slideLayouts/slideLayout1.xml"/><Relationship Id="rId4" Type="http://schemas.openxmlformats.org/officeDocument/2006/relationships/image" Target="../media/image18.jpeg"/></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5.jpeg"/><Relationship Id="rId1" Type="http://schemas.openxmlformats.org/officeDocument/2006/relationships/slideLayout" Target="../slideLayouts/slideLayout1.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5.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5.jpeg"/><Relationship Id="rId1" Type="http://schemas.openxmlformats.org/officeDocument/2006/relationships/slideLayout" Target="../slideLayouts/slideLayout1.xml"/><Relationship Id="rId4" Type="http://schemas.openxmlformats.org/officeDocument/2006/relationships/image" Target="../media/image22.jpeg"/></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5.jpeg"/><Relationship Id="rId1" Type="http://schemas.openxmlformats.org/officeDocument/2006/relationships/slideLayout" Target="../slideLayouts/slideLayout1.xml"/><Relationship Id="rId5" Type="http://schemas.openxmlformats.org/officeDocument/2006/relationships/image" Target="../media/image24.jpeg"/><Relationship Id="rId4" Type="http://schemas.openxmlformats.org/officeDocument/2006/relationships/image" Target="../media/image23.jpeg"/></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5.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5.jpeg"/><Relationship Id="rId1" Type="http://schemas.openxmlformats.org/officeDocument/2006/relationships/slideLayout" Target="../slideLayouts/slideLayout1.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jpeg"/><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CustomShape 1"/>
          <p:cNvSpPr/>
          <p:nvPr/>
        </p:nvSpPr>
        <p:spPr>
          <a:xfrm>
            <a:off x="457200" y="274680"/>
            <a:ext cx="8227080" cy="1140480"/>
          </a:xfrm>
          <a:prstGeom prst="rect">
            <a:avLst/>
          </a:prstGeom>
          <a:noFill/>
          <a:ln>
            <a:noFill/>
          </a:ln>
        </p:spPr>
        <p:style>
          <a:lnRef idx="0">
            <a:scrgbClr r="0" g="0" b="0"/>
          </a:lnRef>
          <a:fillRef idx="0">
            <a:scrgbClr r="0" g="0" b="0"/>
          </a:fillRef>
          <a:effectRef idx="0">
            <a:scrgbClr r="0" g="0" b="0"/>
          </a:effectRef>
          <a:fontRef idx="minor"/>
        </p:style>
      </p:sp>
      <p:sp>
        <p:nvSpPr>
          <p:cNvPr id="73" name="CustomShape 2"/>
          <p:cNvSpPr/>
          <p:nvPr/>
        </p:nvSpPr>
        <p:spPr>
          <a:xfrm>
            <a:off x="457200" y="1600200"/>
            <a:ext cx="8227080" cy="4523400"/>
          </a:xfrm>
          <a:prstGeom prst="rect">
            <a:avLst/>
          </a:prstGeom>
          <a:noFill/>
          <a:ln>
            <a:noFill/>
          </a:ln>
        </p:spPr>
        <p:style>
          <a:lnRef idx="0">
            <a:scrgbClr r="0" g="0" b="0"/>
          </a:lnRef>
          <a:fillRef idx="0">
            <a:scrgbClr r="0" g="0" b="0"/>
          </a:fillRef>
          <a:effectRef idx="0">
            <a:scrgbClr r="0" g="0" b="0"/>
          </a:effectRef>
          <a:fontRef idx="minor"/>
        </p:style>
      </p:sp>
      <p:pic>
        <p:nvPicPr>
          <p:cNvPr id="74" name="Picture 2"/>
          <p:cNvPicPr/>
          <p:nvPr/>
        </p:nvPicPr>
        <p:blipFill>
          <a:blip r:embed="rId2"/>
          <a:stretch/>
        </p:blipFill>
        <p:spPr>
          <a:xfrm>
            <a:off x="0" y="0"/>
            <a:ext cx="9141480" cy="6862680"/>
          </a:xfrm>
          <a:prstGeom prst="rect">
            <a:avLst/>
          </a:prstGeom>
          <a:ln>
            <a:noFill/>
          </a:ln>
        </p:spPr>
      </p:pic>
      <p:sp>
        <p:nvSpPr>
          <p:cNvPr id="75" name="CustomShape 3"/>
          <p:cNvSpPr/>
          <p:nvPr/>
        </p:nvSpPr>
        <p:spPr>
          <a:xfrm>
            <a:off x="1357200" y="285840"/>
            <a:ext cx="7069680" cy="574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r>
              <a:rPr lang="ru-RU" sz="1600" b="1" strike="noStrike" spc="-1">
                <a:solidFill>
                  <a:srgbClr val="000000"/>
                </a:solidFill>
                <a:uFill>
                  <a:solidFill>
                    <a:srgbClr val="FFFFFF"/>
                  </a:solidFill>
                </a:uFill>
                <a:latin typeface="Times New Roman"/>
                <a:ea typeface="Microsoft YaHei"/>
              </a:rPr>
              <a:t>Муниципальное бюджетное дошкольное образовательное учреждение</a:t>
            </a:r>
            <a:endParaRPr/>
          </a:p>
          <a:p>
            <a:pPr algn="ctr">
              <a:lnSpc>
                <a:spcPct val="100000"/>
              </a:lnSpc>
            </a:pPr>
            <a:r>
              <a:rPr lang="ru-RU" sz="1600" b="1" strike="noStrike" spc="-1">
                <a:solidFill>
                  <a:srgbClr val="000000"/>
                </a:solidFill>
                <a:uFill>
                  <a:solidFill>
                    <a:srgbClr val="FFFFFF"/>
                  </a:solidFill>
                </a:uFill>
                <a:latin typeface="Times New Roman"/>
                <a:ea typeface="Microsoft YaHei"/>
              </a:rPr>
              <a:t>детский сад  №3 «Ласточка»</a:t>
            </a:r>
            <a:endParaRPr/>
          </a:p>
        </p:txBody>
      </p:sp>
      <p:sp>
        <p:nvSpPr>
          <p:cNvPr id="76" name="CustomShape 4"/>
          <p:cNvSpPr/>
          <p:nvPr/>
        </p:nvSpPr>
        <p:spPr>
          <a:xfrm>
            <a:off x="500040" y="1049040"/>
            <a:ext cx="8641440" cy="45720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endParaRPr dirty="0"/>
          </a:p>
          <a:p>
            <a:pPr algn="ctr">
              <a:lnSpc>
                <a:spcPct val="100000"/>
              </a:lnSpc>
            </a:pPr>
            <a:endParaRPr dirty="0"/>
          </a:p>
          <a:p>
            <a:pPr algn="ctr">
              <a:lnSpc>
                <a:spcPct val="100000"/>
              </a:lnSpc>
            </a:pPr>
            <a:r>
              <a:rPr lang="ru-RU" sz="3600" b="1" strike="noStrike" spc="-1" dirty="0">
                <a:solidFill>
                  <a:srgbClr val="000000"/>
                </a:solidFill>
                <a:uFill>
                  <a:solidFill>
                    <a:srgbClr val="FFFFFF"/>
                  </a:solidFill>
                </a:uFill>
                <a:latin typeface="Times New Roman"/>
                <a:ea typeface="Microsoft YaHei"/>
              </a:rPr>
              <a:t>ПРОЕКТ</a:t>
            </a:r>
            <a:endParaRPr dirty="0"/>
          </a:p>
          <a:p>
            <a:pPr algn="ctr">
              <a:lnSpc>
                <a:spcPct val="100000"/>
              </a:lnSpc>
            </a:pPr>
            <a:r>
              <a:rPr lang="ru-RU" sz="3600" strike="noStrike" spc="-1" dirty="0">
                <a:solidFill>
                  <a:srgbClr val="000000"/>
                </a:solidFill>
                <a:uFill>
                  <a:solidFill>
                    <a:srgbClr val="FFFFFF"/>
                  </a:solidFill>
                </a:uFill>
                <a:latin typeface="Impact"/>
                <a:ea typeface="Microsoft YaHei"/>
              </a:rPr>
              <a:t>«Грамотный пешеход»</a:t>
            </a:r>
            <a:endParaRPr dirty="0"/>
          </a:p>
          <a:p>
            <a:pPr algn="ctr">
              <a:lnSpc>
                <a:spcPct val="100000"/>
              </a:lnSpc>
            </a:pPr>
            <a:endParaRPr dirty="0"/>
          </a:p>
          <a:p>
            <a:pPr algn="ctr">
              <a:lnSpc>
                <a:spcPct val="100000"/>
              </a:lnSpc>
            </a:pPr>
            <a:endParaRPr dirty="0"/>
          </a:p>
          <a:p>
            <a:pPr algn="ctr">
              <a:lnSpc>
                <a:spcPct val="100000"/>
              </a:lnSpc>
            </a:pPr>
            <a:r>
              <a:rPr lang="ru-RU" sz="3600" strike="noStrike" spc="-1" dirty="0">
                <a:solidFill>
                  <a:srgbClr val="000000"/>
                </a:solidFill>
                <a:uFill>
                  <a:solidFill>
                    <a:srgbClr val="FFFFFF"/>
                  </a:solidFill>
                </a:uFill>
                <a:latin typeface="Impact"/>
                <a:ea typeface="Microsoft YaHei"/>
              </a:rPr>
              <a:t>        </a:t>
            </a:r>
            <a:r>
              <a:rPr lang="ru-RU" sz="1800" strike="noStrike" spc="-1" dirty="0">
                <a:solidFill>
                  <a:srgbClr val="000000"/>
                </a:solidFill>
                <a:uFill>
                  <a:solidFill>
                    <a:srgbClr val="FFFFFF"/>
                  </a:solidFill>
                </a:uFill>
                <a:latin typeface="Impact"/>
                <a:ea typeface="Microsoft YaHei"/>
              </a:rPr>
              <a:t>                                                 </a:t>
            </a:r>
            <a:endParaRPr lang="ru-RU" sz="1800" strike="noStrike" spc="-1" dirty="0" smtClean="0">
              <a:solidFill>
                <a:srgbClr val="000000"/>
              </a:solidFill>
              <a:uFill>
                <a:solidFill>
                  <a:srgbClr val="FFFFFF"/>
                </a:solidFill>
              </a:uFill>
              <a:latin typeface="Impact"/>
              <a:ea typeface="Microsoft YaHei"/>
            </a:endParaRPr>
          </a:p>
          <a:p>
            <a:pPr algn="ctr">
              <a:lnSpc>
                <a:spcPct val="100000"/>
              </a:lnSpc>
            </a:pPr>
            <a:endParaRPr lang="ru-RU" spc="-1" dirty="0">
              <a:solidFill>
                <a:srgbClr val="000000"/>
              </a:solidFill>
              <a:uFill>
                <a:solidFill>
                  <a:srgbClr val="FFFFFF"/>
                </a:solidFill>
              </a:uFill>
              <a:latin typeface="Impact"/>
              <a:ea typeface="Microsoft YaHei"/>
            </a:endParaRPr>
          </a:p>
          <a:p>
            <a:pPr algn="ctr">
              <a:lnSpc>
                <a:spcPct val="100000"/>
              </a:lnSpc>
            </a:pPr>
            <a:endParaRPr lang="ru-RU" sz="1800" strike="noStrike" spc="-1" dirty="0" smtClean="0">
              <a:solidFill>
                <a:srgbClr val="000000"/>
              </a:solidFill>
              <a:uFill>
                <a:solidFill>
                  <a:srgbClr val="FFFFFF"/>
                </a:solidFill>
              </a:uFill>
              <a:latin typeface="Impact"/>
              <a:ea typeface="Microsoft YaHei"/>
            </a:endParaRPr>
          </a:p>
          <a:p>
            <a:pPr algn="ctr">
              <a:lnSpc>
                <a:spcPct val="100000"/>
              </a:lnSpc>
            </a:pPr>
            <a:endParaRPr lang="ru-RU" spc="-1" dirty="0">
              <a:solidFill>
                <a:srgbClr val="000000"/>
              </a:solidFill>
              <a:uFill>
                <a:solidFill>
                  <a:srgbClr val="FFFFFF"/>
                </a:solidFill>
              </a:uFill>
              <a:latin typeface="Impact"/>
              <a:ea typeface="Microsoft YaHei"/>
            </a:endParaRPr>
          </a:p>
          <a:p>
            <a:pPr algn="ctr">
              <a:lnSpc>
                <a:spcPct val="100000"/>
              </a:lnSpc>
            </a:pPr>
            <a:endParaRPr lang="ru-RU" sz="1800" strike="noStrike" spc="-1" dirty="0" smtClean="0">
              <a:solidFill>
                <a:srgbClr val="000000"/>
              </a:solidFill>
              <a:uFill>
                <a:solidFill>
                  <a:srgbClr val="FFFFFF"/>
                </a:solidFill>
              </a:uFill>
              <a:latin typeface="Impact"/>
              <a:ea typeface="Microsoft YaHei"/>
            </a:endParaRPr>
          </a:p>
          <a:p>
            <a:pPr algn="ctr">
              <a:lnSpc>
                <a:spcPct val="100000"/>
              </a:lnSpc>
            </a:pPr>
            <a:endParaRPr lang="ru-RU" spc="-1" dirty="0">
              <a:solidFill>
                <a:srgbClr val="000000"/>
              </a:solidFill>
              <a:uFill>
                <a:solidFill>
                  <a:srgbClr val="FFFFFF"/>
                </a:solidFill>
              </a:uFill>
              <a:latin typeface="Impact"/>
              <a:ea typeface="Microsoft YaHei"/>
            </a:endParaRPr>
          </a:p>
          <a:p>
            <a:pPr algn="ctr">
              <a:lnSpc>
                <a:spcPct val="100000"/>
              </a:lnSpc>
            </a:pPr>
            <a:r>
              <a:rPr lang="ru-RU" sz="1800" strike="noStrike" spc="-1" dirty="0" smtClean="0">
                <a:solidFill>
                  <a:srgbClr val="000000"/>
                </a:solidFill>
                <a:uFill>
                  <a:solidFill>
                    <a:srgbClr val="FFFFFF"/>
                  </a:solidFill>
                </a:uFill>
                <a:latin typeface="Impact"/>
                <a:ea typeface="Microsoft YaHei"/>
              </a:rPr>
              <a:t>                                                                                                                            Воспитател</a:t>
            </a:r>
            <a:r>
              <a:rPr lang="ru-RU" spc="-1" dirty="0" smtClean="0">
                <a:solidFill>
                  <a:srgbClr val="000000"/>
                </a:solidFill>
                <a:uFill>
                  <a:solidFill>
                    <a:srgbClr val="FFFFFF"/>
                  </a:solidFill>
                </a:uFill>
                <a:latin typeface="Impact"/>
                <a:ea typeface="Microsoft YaHei"/>
              </a:rPr>
              <a:t>ь</a:t>
            </a:r>
            <a:r>
              <a:rPr lang="ru-RU" spc="-1" dirty="0">
                <a:solidFill>
                  <a:srgbClr val="000000"/>
                </a:solidFill>
                <a:uFill>
                  <a:solidFill>
                    <a:srgbClr val="FFFFFF"/>
                  </a:solidFill>
                </a:uFill>
                <a:latin typeface="Impact"/>
                <a:ea typeface="Microsoft YaHei"/>
              </a:rPr>
              <a:t>: Журавлева С.Л   </a:t>
            </a:r>
            <a:endParaRPr dirty="0"/>
          </a:p>
          <a:p>
            <a:pPr algn="r">
              <a:lnSpc>
                <a:spcPct val="100000"/>
              </a:lnSpc>
            </a:pPr>
            <a:r>
              <a:rPr lang="ru-RU" sz="1800" strike="noStrike" spc="-1" dirty="0" smtClean="0">
                <a:solidFill>
                  <a:srgbClr val="000000"/>
                </a:solidFill>
                <a:uFill>
                  <a:solidFill>
                    <a:srgbClr val="FFFFFF"/>
                  </a:solidFill>
                </a:uFill>
                <a:latin typeface="Impact"/>
                <a:ea typeface="Microsoft YaHei"/>
              </a:rPr>
              <a:t>.</a:t>
            </a:r>
            <a:endParaRPr dirty="0"/>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 name="CustomShape 1"/>
          <p:cNvSpPr/>
          <p:nvPr/>
        </p:nvSpPr>
        <p:spPr>
          <a:xfrm>
            <a:off x="457200" y="274680"/>
            <a:ext cx="8227080" cy="1140480"/>
          </a:xfrm>
          <a:prstGeom prst="rect">
            <a:avLst/>
          </a:prstGeom>
          <a:noFill/>
          <a:ln>
            <a:noFill/>
          </a:ln>
        </p:spPr>
        <p:style>
          <a:lnRef idx="0">
            <a:scrgbClr r="0" g="0" b="0"/>
          </a:lnRef>
          <a:fillRef idx="0">
            <a:scrgbClr r="0" g="0" b="0"/>
          </a:fillRef>
          <a:effectRef idx="0">
            <a:scrgbClr r="0" g="0" b="0"/>
          </a:effectRef>
          <a:fontRef idx="minor"/>
        </p:style>
      </p:sp>
      <p:pic>
        <p:nvPicPr>
          <p:cNvPr id="132" name="Объект 12"/>
          <p:cNvPicPr/>
          <p:nvPr/>
        </p:nvPicPr>
        <p:blipFill>
          <a:blip r:embed="rId2" cstate="email">
            <a:extLst>
              <a:ext uri="{28A0092B-C50C-407E-A947-70E740481C1C}">
                <a14:useLocalDpi xmlns:a14="http://schemas.microsoft.com/office/drawing/2010/main"/>
              </a:ext>
            </a:extLst>
          </a:blip>
          <a:stretch/>
        </p:blipFill>
        <p:spPr>
          <a:xfrm>
            <a:off x="1554840" y="1600200"/>
            <a:ext cx="6032160" cy="4523400"/>
          </a:xfrm>
          <a:prstGeom prst="rect">
            <a:avLst/>
          </a:prstGeom>
          <a:ln>
            <a:noFill/>
          </a:ln>
        </p:spPr>
      </p:pic>
      <p:pic>
        <p:nvPicPr>
          <p:cNvPr id="133" name="Picture 2"/>
          <p:cNvPicPr/>
          <p:nvPr/>
        </p:nvPicPr>
        <p:blipFill>
          <a:blip r:embed="rId3"/>
          <a:stretch/>
        </p:blipFill>
        <p:spPr>
          <a:xfrm>
            <a:off x="216000" y="-7920"/>
            <a:ext cx="9141480" cy="6862680"/>
          </a:xfrm>
          <a:prstGeom prst="rect">
            <a:avLst/>
          </a:prstGeom>
          <a:ln>
            <a:noFill/>
          </a:ln>
        </p:spPr>
      </p:pic>
      <p:sp>
        <p:nvSpPr>
          <p:cNvPr id="134" name="CustomShape 2"/>
          <p:cNvSpPr/>
          <p:nvPr/>
        </p:nvSpPr>
        <p:spPr>
          <a:xfrm>
            <a:off x="2286000" y="476640"/>
            <a:ext cx="6387840" cy="453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ru-RU" sz="2400" b="1" strike="noStrike" spc="-1">
                <a:solidFill>
                  <a:srgbClr val="FF0000"/>
                </a:solidFill>
                <a:uFill>
                  <a:solidFill>
                    <a:srgbClr val="FFFFFF"/>
                  </a:solidFill>
                </a:uFill>
                <a:latin typeface="Times New Roman"/>
                <a:ea typeface="DejaVu Sans"/>
              </a:rPr>
              <a:t>        </a:t>
            </a:r>
            <a:endParaRPr/>
          </a:p>
        </p:txBody>
      </p:sp>
      <p:sp>
        <p:nvSpPr>
          <p:cNvPr id="135" name="CustomShape 3"/>
          <p:cNvSpPr/>
          <p:nvPr/>
        </p:nvSpPr>
        <p:spPr>
          <a:xfrm>
            <a:off x="2411640" y="260640"/>
            <a:ext cx="6663240" cy="15512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ru-RU" sz="2400" strike="noStrike" spc="-1">
                <a:solidFill>
                  <a:srgbClr val="000000"/>
                </a:solidFill>
                <a:uFill>
                  <a:solidFill>
                    <a:srgbClr val="FFFFFF"/>
                  </a:solidFill>
                </a:uFill>
                <a:latin typeface="Times New Roman"/>
                <a:ea typeface="DejaVu Sans"/>
              </a:rPr>
              <a:t>Дидактические игры: «Какой знак потерялся?», «Знаешь ли ты знаки»,  «Опасно-неопасно» , «Наша улица» , «На чем путешествую», « Играй и смекай».</a:t>
            </a:r>
            <a:endParaRPr/>
          </a:p>
        </p:txBody>
      </p:sp>
      <p:pic>
        <p:nvPicPr>
          <p:cNvPr id="136" name="Рисунок 15"/>
          <p:cNvPicPr/>
          <p:nvPr/>
        </p:nvPicPr>
        <p:blipFill>
          <a:blip r:embed="rId4" cstate="email">
            <a:extLst>
              <a:ext uri="{28A0092B-C50C-407E-A947-70E740481C1C}">
                <a14:useLocalDpi xmlns:a14="http://schemas.microsoft.com/office/drawing/2010/main"/>
              </a:ext>
            </a:extLst>
          </a:blip>
          <a:stretch/>
        </p:blipFill>
        <p:spPr>
          <a:xfrm>
            <a:off x="1356480" y="1812960"/>
            <a:ext cx="4114440" cy="4117680"/>
          </a:xfrm>
          <a:prstGeom prst="rect">
            <a:avLst/>
          </a:prstGeom>
          <a:ln>
            <a:noFill/>
          </a:ln>
        </p:spPr>
      </p:pic>
      <p:pic>
        <p:nvPicPr>
          <p:cNvPr id="137" name="Рисунок 16"/>
          <p:cNvPicPr/>
          <p:nvPr/>
        </p:nvPicPr>
        <p:blipFill>
          <a:blip r:embed="rId5" cstate="email">
            <a:extLst>
              <a:ext uri="{28A0092B-C50C-407E-A947-70E740481C1C}">
                <a14:useLocalDpi xmlns:a14="http://schemas.microsoft.com/office/drawing/2010/main"/>
              </a:ext>
            </a:extLst>
          </a:blip>
          <a:stretch/>
        </p:blipFill>
        <p:spPr>
          <a:xfrm>
            <a:off x="4832280" y="3384000"/>
            <a:ext cx="4383360" cy="3382920"/>
          </a:xfrm>
          <a:prstGeom prst="rect">
            <a:avLst/>
          </a:prstGeom>
          <a:ln>
            <a:noFill/>
          </a:ln>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 name="CustomShape 1"/>
          <p:cNvSpPr/>
          <p:nvPr/>
        </p:nvSpPr>
        <p:spPr>
          <a:xfrm>
            <a:off x="457200" y="274680"/>
            <a:ext cx="8227080" cy="1140480"/>
          </a:xfrm>
          <a:prstGeom prst="rect">
            <a:avLst/>
          </a:prstGeom>
          <a:noFill/>
          <a:ln>
            <a:noFill/>
          </a:ln>
        </p:spPr>
        <p:style>
          <a:lnRef idx="0">
            <a:scrgbClr r="0" g="0" b="0"/>
          </a:lnRef>
          <a:fillRef idx="0">
            <a:scrgbClr r="0" g="0" b="0"/>
          </a:fillRef>
          <a:effectRef idx="0">
            <a:scrgbClr r="0" g="0" b="0"/>
          </a:effectRef>
          <a:fontRef idx="minor"/>
        </p:style>
      </p:sp>
      <p:pic>
        <p:nvPicPr>
          <p:cNvPr id="139" name="Объект 9"/>
          <p:cNvPicPr/>
          <p:nvPr/>
        </p:nvPicPr>
        <p:blipFill>
          <a:blip r:embed="rId2" cstate="email">
            <a:extLst>
              <a:ext uri="{28A0092B-C50C-407E-A947-70E740481C1C}">
                <a14:useLocalDpi xmlns:a14="http://schemas.microsoft.com/office/drawing/2010/main"/>
              </a:ext>
            </a:extLst>
          </a:blip>
          <a:stretch/>
        </p:blipFill>
        <p:spPr>
          <a:xfrm>
            <a:off x="1554840" y="1600200"/>
            <a:ext cx="6032160" cy="4523400"/>
          </a:xfrm>
          <a:prstGeom prst="rect">
            <a:avLst/>
          </a:prstGeom>
          <a:ln>
            <a:noFill/>
          </a:ln>
        </p:spPr>
      </p:pic>
      <p:pic>
        <p:nvPicPr>
          <p:cNvPr id="140" name="Picture 2"/>
          <p:cNvPicPr/>
          <p:nvPr/>
        </p:nvPicPr>
        <p:blipFill>
          <a:blip r:embed="rId3"/>
          <a:stretch/>
        </p:blipFill>
        <p:spPr>
          <a:xfrm>
            <a:off x="0" y="0"/>
            <a:ext cx="9141480" cy="6862680"/>
          </a:xfrm>
          <a:prstGeom prst="rect">
            <a:avLst/>
          </a:prstGeom>
          <a:ln>
            <a:noFill/>
          </a:ln>
        </p:spPr>
      </p:pic>
      <p:sp>
        <p:nvSpPr>
          <p:cNvPr id="141" name="CustomShape 2"/>
          <p:cNvSpPr/>
          <p:nvPr/>
        </p:nvSpPr>
        <p:spPr>
          <a:xfrm>
            <a:off x="2286000" y="476640"/>
            <a:ext cx="6387840" cy="453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ru-RU" sz="2400" b="1" strike="noStrike" spc="-1">
                <a:solidFill>
                  <a:srgbClr val="FF0000"/>
                </a:solidFill>
                <a:uFill>
                  <a:solidFill>
                    <a:srgbClr val="FFFFFF"/>
                  </a:solidFill>
                </a:uFill>
                <a:latin typeface="Times New Roman"/>
                <a:ea typeface="DejaVu Sans"/>
              </a:rPr>
              <a:t>        </a:t>
            </a:r>
            <a:endParaRPr/>
          </a:p>
        </p:txBody>
      </p:sp>
      <p:sp>
        <p:nvSpPr>
          <p:cNvPr id="142" name="CustomShape 3"/>
          <p:cNvSpPr/>
          <p:nvPr/>
        </p:nvSpPr>
        <p:spPr>
          <a:xfrm>
            <a:off x="2286000" y="116640"/>
            <a:ext cx="6387840" cy="6368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ru-RU" sz="1800" strike="noStrike" spc="-1">
                <a:solidFill>
                  <a:srgbClr val="000000"/>
                </a:solidFill>
                <a:uFill>
                  <a:solidFill>
                    <a:srgbClr val="FFFFFF"/>
                  </a:solidFill>
                </a:uFill>
                <a:latin typeface="Times New Roman"/>
                <a:ea typeface="DejaVu Sans"/>
              </a:rPr>
              <a:t>Настольные игры: «Законы улиц и дорог» , «Внимание дорога», « Чрезвычайные ситуации», пазлы «Дорожные знаки»</a:t>
            </a:r>
            <a:endParaRPr/>
          </a:p>
        </p:txBody>
      </p:sp>
      <p:pic>
        <p:nvPicPr>
          <p:cNvPr id="143" name="Рисунок 10"/>
          <p:cNvPicPr/>
          <p:nvPr/>
        </p:nvPicPr>
        <p:blipFill>
          <a:blip r:embed="rId4" cstate="email">
            <a:extLst>
              <a:ext uri="{28A0092B-C50C-407E-A947-70E740481C1C}">
                <a14:useLocalDpi xmlns:a14="http://schemas.microsoft.com/office/drawing/2010/main"/>
              </a:ext>
            </a:extLst>
          </a:blip>
          <a:stretch/>
        </p:blipFill>
        <p:spPr>
          <a:xfrm>
            <a:off x="1403640" y="892080"/>
            <a:ext cx="4533840" cy="3686400"/>
          </a:xfrm>
          <a:prstGeom prst="rect">
            <a:avLst/>
          </a:prstGeom>
          <a:ln>
            <a:noFill/>
          </a:ln>
        </p:spPr>
      </p:pic>
      <p:pic>
        <p:nvPicPr>
          <p:cNvPr id="144" name="Рисунок 13"/>
          <p:cNvPicPr/>
          <p:nvPr/>
        </p:nvPicPr>
        <p:blipFill>
          <a:blip r:embed="rId5" cstate="email">
            <a:extLst>
              <a:ext uri="{28A0092B-C50C-407E-A947-70E740481C1C}">
                <a14:useLocalDpi xmlns:a14="http://schemas.microsoft.com/office/drawing/2010/main"/>
              </a:ext>
            </a:extLst>
          </a:blip>
          <a:stretch/>
        </p:blipFill>
        <p:spPr>
          <a:xfrm>
            <a:off x="4284000" y="3285000"/>
            <a:ext cx="4749840" cy="3430080"/>
          </a:xfrm>
          <a:prstGeom prst="rect">
            <a:avLst/>
          </a:prstGeom>
          <a:ln>
            <a:noFill/>
          </a:ln>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 name="CustomShape 1"/>
          <p:cNvSpPr/>
          <p:nvPr/>
        </p:nvSpPr>
        <p:spPr>
          <a:xfrm>
            <a:off x="457200" y="274680"/>
            <a:ext cx="8227080" cy="1140480"/>
          </a:xfrm>
          <a:prstGeom prst="rect">
            <a:avLst/>
          </a:prstGeom>
          <a:noFill/>
          <a:ln>
            <a:noFill/>
          </a:ln>
        </p:spPr>
        <p:style>
          <a:lnRef idx="0">
            <a:scrgbClr r="0" g="0" b="0"/>
          </a:lnRef>
          <a:fillRef idx="0">
            <a:scrgbClr r="0" g="0" b="0"/>
          </a:fillRef>
          <a:effectRef idx="0">
            <a:scrgbClr r="0" g="0" b="0"/>
          </a:effectRef>
          <a:fontRef idx="minor"/>
        </p:style>
      </p:sp>
      <p:pic>
        <p:nvPicPr>
          <p:cNvPr id="146" name="Объект 7"/>
          <p:cNvPicPr/>
          <p:nvPr/>
        </p:nvPicPr>
        <p:blipFill>
          <a:blip r:embed="rId2" cstate="email">
            <a:extLst>
              <a:ext uri="{28A0092B-C50C-407E-A947-70E740481C1C}">
                <a14:useLocalDpi xmlns:a14="http://schemas.microsoft.com/office/drawing/2010/main"/>
              </a:ext>
            </a:extLst>
          </a:blip>
          <a:stretch/>
        </p:blipFill>
        <p:spPr>
          <a:xfrm>
            <a:off x="2051640" y="762840"/>
            <a:ext cx="6838200" cy="5832000"/>
          </a:xfrm>
          <a:prstGeom prst="rect">
            <a:avLst/>
          </a:prstGeom>
          <a:ln>
            <a:noFill/>
          </a:ln>
        </p:spPr>
      </p:pic>
      <p:pic>
        <p:nvPicPr>
          <p:cNvPr id="147" name="Picture 2"/>
          <p:cNvPicPr/>
          <p:nvPr/>
        </p:nvPicPr>
        <p:blipFill>
          <a:blip r:embed="rId3"/>
          <a:stretch/>
        </p:blipFill>
        <p:spPr>
          <a:xfrm>
            <a:off x="0" y="0"/>
            <a:ext cx="9141480" cy="6862680"/>
          </a:xfrm>
          <a:prstGeom prst="rect">
            <a:avLst/>
          </a:prstGeom>
          <a:ln>
            <a:noFill/>
          </a:ln>
        </p:spPr>
      </p:pic>
      <p:sp>
        <p:nvSpPr>
          <p:cNvPr id="148" name="CustomShape 2"/>
          <p:cNvSpPr/>
          <p:nvPr/>
        </p:nvSpPr>
        <p:spPr>
          <a:xfrm>
            <a:off x="2286000" y="476640"/>
            <a:ext cx="6387840" cy="453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ru-RU" sz="2400" b="1" strike="noStrike" spc="-1">
                <a:solidFill>
                  <a:srgbClr val="FF0000"/>
                </a:solidFill>
                <a:uFill>
                  <a:solidFill>
                    <a:srgbClr val="FFFFFF"/>
                  </a:solidFill>
                </a:uFill>
                <a:latin typeface="Times New Roman"/>
                <a:ea typeface="DejaVu Sans"/>
              </a:rPr>
              <a:t>        </a:t>
            </a:r>
            <a:endParaRPr/>
          </a:p>
        </p:txBody>
      </p:sp>
      <p:sp>
        <p:nvSpPr>
          <p:cNvPr id="149" name="CustomShape 3"/>
          <p:cNvSpPr/>
          <p:nvPr/>
        </p:nvSpPr>
        <p:spPr>
          <a:xfrm>
            <a:off x="2286000" y="116640"/>
            <a:ext cx="6603840" cy="6368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ru-RU" sz="2800" strike="noStrike" spc="-1">
                <a:solidFill>
                  <a:srgbClr val="000000"/>
                </a:solidFill>
                <a:uFill>
                  <a:solidFill>
                    <a:srgbClr val="FFFFFF"/>
                  </a:solidFill>
                </a:uFill>
                <a:latin typeface="Times New Roman"/>
                <a:ea typeface="DejaVu Sans"/>
              </a:rPr>
              <a:t>Подвижные игры: «Найди пару»,  «Велосипедисты» , «Регулировщик».</a:t>
            </a:r>
            <a:endParaRPr/>
          </a:p>
        </p:txBody>
      </p:sp>
      <p:pic>
        <p:nvPicPr>
          <p:cNvPr id="150" name="Рисунок 8"/>
          <p:cNvPicPr/>
          <p:nvPr/>
        </p:nvPicPr>
        <p:blipFill>
          <a:blip r:embed="rId4" cstate="email">
            <a:extLst>
              <a:ext uri="{28A0092B-C50C-407E-A947-70E740481C1C}">
                <a14:useLocalDpi xmlns:a14="http://schemas.microsoft.com/office/drawing/2010/main"/>
              </a:ext>
            </a:extLst>
          </a:blip>
          <a:stretch/>
        </p:blipFill>
        <p:spPr>
          <a:xfrm>
            <a:off x="1152000" y="1107360"/>
            <a:ext cx="4246920" cy="3398040"/>
          </a:xfrm>
          <a:prstGeom prst="rect">
            <a:avLst/>
          </a:prstGeom>
          <a:ln>
            <a:noFill/>
          </a:ln>
        </p:spPr>
      </p:pic>
      <p:pic>
        <p:nvPicPr>
          <p:cNvPr id="151" name="Рисунок 9"/>
          <p:cNvPicPr/>
          <p:nvPr/>
        </p:nvPicPr>
        <p:blipFill>
          <a:blip r:embed="rId5" cstate="email">
            <a:extLst>
              <a:ext uri="{28A0092B-C50C-407E-A947-70E740481C1C}">
                <a14:useLocalDpi xmlns:a14="http://schemas.microsoft.com/office/drawing/2010/main"/>
              </a:ext>
            </a:extLst>
          </a:blip>
          <a:stretch/>
        </p:blipFill>
        <p:spPr>
          <a:xfrm>
            <a:off x="4598280" y="3285000"/>
            <a:ext cx="4461840" cy="3422880"/>
          </a:xfrm>
          <a:prstGeom prst="rect">
            <a:avLst/>
          </a:prstGeom>
          <a:ln>
            <a:noFill/>
          </a:ln>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 name="CustomShape 1"/>
          <p:cNvSpPr/>
          <p:nvPr/>
        </p:nvSpPr>
        <p:spPr>
          <a:xfrm>
            <a:off x="457200" y="274680"/>
            <a:ext cx="8227080" cy="1140480"/>
          </a:xfrm>
          <a:prstGeom prst="rect">
            <a:avLst/>
          </a:prstGeom>
          <a:noFill/>
          <a:ln>
            <a:noFill/>
          </a:ln>
        </p:spPr>
        <p:style>
          <a:lnRef idx="0">
            <a:scrgbClr r="0" g="0" b="0"/>
          </a:lnRef>
          <a:fillRef idx="0">
            <a:scrgbClr r="0" g="0" b="0"/>
          </a:fillRef>
          <a:effectRef idx="0">
            <a:scrgbClr r="0" g="0" b="0"/>
          </a:effectRef>
          <a:fontRef idx="minor"/>
        </p:style>
      </p:sp>
      <p:pic>
        <p:nvPicPr>
          <p:cNvPr id="153" name="Объект 10"/>
          <p:cNvPicPr/>
          <p:nvPr/>
        </p:nvPicPr>
        <p:blipFill>
          <a:blip r:embed="rId2" cstate="email">
            <a:extLst>
              <a:ext uri="{28A0092B-C50C-407E-A947-70E740481C1C}">
                <a14:useLocalDpi xmlns:a14="http://schemas.microsoft.com/office/drawing/2010/main"/>
              </a:ext>
            </a:extLst>
          </a:blip>
          <a:stretch/>
        </p:blipFill>
        <p:spPr>
          <a:xfrm>
            <a:off x="1554840" y="1600200"/>
            <a:ext cx="6032160" cy="4523400"/>
          </a:xfrm>
          <a:prstGeom prst="rect">
            <a:avLst/>
          </a:prstGeom>
          <a:ln>
            <a:noFill/>
          </a:ln>
        </p:spPr>
      </p:pic>
      <p:pic>
        <p:nvPicPr>
          <p:cNvPr id="154" name="Picture 2"/>
          <p:cNvPicPr/>
          <p:nvPr/>
        </p:nvPicPr>
        <p:blipFill>
          <a:blip r:embed="rId3"/>
          <a:stretch/>
        </p:blipFill>
        <p:spPr>
          <a:xfrm>
            <a:off x="0" y="0"/>
            <a:ext cx="9141480" cy="6862680"/>
          </a:xfrm>
          <a:prstGeom prst="rect">
            <a:avLst/>
          </a:prstGeom>
          <a:ln>
            <a:noFill/>
          </a:ln>
        </p:spPr>
      </p:pic>
      <p:sp>
        <p:nvSpPr>
          <p:cNvPr id="155" name="CustomShape 2"/>
          <p:cNvSpPr/>
          <p:nvPr/>
        </p:nvSpPr>
        <p:spPr>
          <a:xfrm>
            <a:off x="2286000" y="476640"/>
            <a:ext cx="6387840" cy="453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ru-RU" sz="2400" b="1" strike="noStrike" spc="-1">
                <a:solidFill>
                  <a:srgbClr val="FF0000"/>
                </a:solidFill>
                <a:uFill>
                  <a:solidFill>
                    <a:srgbClr val="FFFFFF"/>
                  </a:solidFill>
                </a:uFill>
                <a:latin typeface="Times New Roman"/>
                <a:ea typeface="DejaVu Sans"/>
              </a:rPr>
              <a:t>        </a:t>
            </a:r>
            <a:endParaRPr/>
          </a:p>
        </p:txBody>
      </p:sp>
      <p:sp>
        <p:nvSpPr>
          <p:cNvPr id="156" name="CustomShape 3"/>
          <p:cNvSpPr/>
          <p:nvPr/>
        </p:nvSpPr>
        <p:spPr>
          <a:xfrm>
            <a:off x="2286000" y="116640"/>
            <a:ext cx="6315840" cy="5148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ru-RU" sz="2800" strike="noStrike" spc="-1">
                <a:solidFill>
                  <a:srgbClr val="FF0000"/>
                </a:solidFill>
                <a:uFill>
                  <a:solidFill>
                    <a:srgbClr val="FFFFFF"/>
                  </a:solidFill>
                </a:uFill>
                <a:latin typeface="Times New Roman"/>
                <a:ea typeface="DejaVu Sans"/>
              </a:rPr>
              <a:t>Самостоятельная деятельность детей</a:t>
            </a:r>
            <a:endParaRPr/>
          </a:p>
        </p:txBody>
      </p:sp>
      <p:sp>
        <p:nvSpPr>
          <p:cNvPr id="157" name="CustomShape 4"/>
          <p:cNvSpPr/>
          <p:nvPr/>
        </p:nvSpPr>
        <p:spPr>
          <a:xfrm>
            <a:off x="2555640" y="639720"/>
            <a:ext cx="6118200" cy="17341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ru-RU" sz="1800" strike="noStrike" spc="-1">
                <a:solidFill>
                  <a:srgbClr val="000000"/>
                </a:solidFill>
                <a:uFill>
                  <a:solidFill>
                    <a:srgbClr val="FFFFFF"/>
                  </a:solidFill>
                </a:uFill>
                <a:latin typeface="Times New Roman"/>
                <a:ea typeface="DejaVu Sans"/>
              </a:rPr>
              <a:t>Конструирование «Улицы нашего города».</a:t>
            </a:r>
            <a:endParaRPr/>
          </a:p>
          <a:p>
            <a:pPr>
              <a:lnSpc>
                <a:spcPct val="100000"/>
              </a:lnSpc>
            </a:pPr>
            <a:r>
              <a:rPr lang="ru-RU" sz="1800" strike="noStrike" spc="-1">
                <a:solidFill>
                  <a:srgbClr val="000000"/>
                </a:solidFill>
                <a:uFill>
                  <a:solidFill>
                    <a:srgbClr val="FFFFFF"/>
                  </a:solidFill>
                </a:uFill>
                <a:latin typeface="Times New Roman"/>
                <a:ea typeface="DejaVu Sans"/>
              </a:rPr>
              <a:t>Рисование  « Необычные ,смешные знаки».</a:t>
            </a:r>
            <a:endParaRPr/>
          </a:p>
          <a:p>
            <a:pPr>
              <a:lnSpc>
                <a:spcPct val="100000"/>
              </a:lnSpc>
            </a:pPr>
            <a:r>
              <a:rPr lang="ru-RU" sz="1800" strike="noStrike" spc="-1">
                <a:solidFill>
                  <a:srgbClr val="000000"/>
                </a:solidFill>
                <a:uFill>
                  <a:solidFill>
                    <a:srgbClr val="FFFFFF"/>
                  </a:solidFill>
                </a:uFill>
                <a:latin typeface="Times New Roman"/>
                <a:ea typeface="DejaVu Sans"/>
              </a:rPr>
              <a:t>Настольно-печатные игры « Внимание дорога» , «На прогулке».</a:t>
            </a:r>
            <a:endParaRPr/>
          </a:p>
          <a:p>
            <a:pPr>
              <a:lnSpc>
                <a:spcPct val="100000"/>
              </a:lnSpc>
            </a:pPr>
            <a:r>
              <a:rPr lang="ru-RU" sz="1800" strike="noStrike" spc="-1">
                <a:solidFill>
                  <a:srgbClr val="000000"/>
                </a:solidFill>
                <a:uFill>
                  <a:solidFill>
                    <a:srgbClr val="FFFFFF"/>
                  </a:solidFill>
                </a:uFill>
                <a:latin typeface="Times New Roman"/>
                <a:ea typeface="DejaVu Sans"/>
              </a:rPr>
              <a:t>Сюжетно-ролевые игры « Грамотный пешеход» «Мы водители»</a:t>
            </a:r>
            <a:endParaRPr/>
          </a:p>
        </p:txBody>
      </p:sp>
      <p:pic>
        <p:nvPicPr>
          <p:cNvPr id="158" name="Рисунок 13"/>
          <p:cNvPicPr/>
          <p:nvPr/>
        </p:nvPicPr>
        <p:blipFill>
          <a:blip r:embed="rId4" cstate="email">
            <a:extLst>
              <a:ext uri="{28A0092B-C50C-407E-A947-70E740481C1C}">
                <a14:useLocalDpi xmlns:a14="http://schemas.microsoft.com/office/drawing/2010/main"/>
              </a:ext>
            </a:extLst>
          </a:blip>
          <a:stretch/>
        </p:blipFill>
        <p:spPr>
          <a:xfrm>
            <a:off x="2448000" y="2409480"/>
            <a:ext cx="6573600" cy="4155120"/>
          </a:xfrm>
          <a:prstGeom prst="rect">
            <a:avLst/>
          </a:prstGeom>
          <a:ln>
            <a:noFill/>
          </a:ln>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 name="CustomShape 1"/>
          <p:cNvSpPr/>
          <p:nvPr/>
        </p:nvSpPr>
        <p:spPr>
          <a:xfrm>
            <a:off x="457200" y="274680"/>
            <a:ext cx="8227080" cy="1140480"/>
          </a:xfrm>
          <a:prstGeom prst="rect">
            <a:avLst/>
          </a:prstGeom>
          <a:noFill/>
          <a:ln>
            <a:noFill/>
          </a:ln>
        </p:spPr>
        <p:style>
          <a:lnRef idx="0">
            <a:scrgbClr r="0" g="0" b="0"/>
          </a:lnRef>
          <a:fillRef idx="0">
            <a:scrgbClr r="0" g="0" b="0"/>
          </a:fillRef>
          <a:effectRef idx="0">
            <a:scrgbClr r="0" g="0" b="0"/>
          </a:effectRef>
          <a:fontRef idx="minor"/>
        </p:style>
      </p:sp>
      <p:pic>
        <p:nvPicPr>
          <p:cNvPr id="160" name="Объект 9"/>
          <p:cNvPicPr/>
          <p:nvPr/>
        </p:nvPicPr>
        <p:blipFill>
          <a:blip r:embed="rId2" cstate="email">
            <a:extLst>
              <a:ext uri="{28A0092B-C50C-407E-A947-70E740481C1C}">
                <a14:useLocalDpi xmlns:a14="http://schemas.microsoft.com/office/drawing/2010/main"/>
              </a:ext>
            </a:extLst>
          </a:blip>
          <a:stretch/>
        </p:blipFill>
        <p:spPr>
          <a:xfrm>
            <a:off x="1554840" y="1600200"/>
            <a:ext cx="6032160" cy="4523400"/>
          </a:xfrm>
          <a:prstGeom prst="rect">
            <a:avLst/>
          </a:prstGeom>
          <a:ln>
            <a:noFill/>
          </a:ln>
        </p:spPr>
      </p:pic>
      <p:pic>
        <p:nvPicPr>
          <p:cNvPr id="161" name="Picture 2"/>
          <p:cNvPicPr/>
          <p:nvPr/>
        </p:nvPicPr>
        <p:blipFill>
          <a:blip r:embed="rId3"/>
          <a:stretch/>
        </p:blipFill>
        <p:spPr>
          <a:xfrm>
            <a:off x="1800" y="-7200"/>
            <a:ext cx="9141480" cy="6862680"/>
          </a:xfrm>
          <a:prstGeom prst="rect">
            <a:avLst/>
          </a:prstGeom>
          <a:ln>
            <a:noFill/>
          </a:ln>
        </p:spPr>
      </p:pic>
      <p:sp>
        <p:nvSpPr>
          <p:cNvPr id="162" name="CustomShape 2"/>
          <p:cNvSpPr/>
          <p:nvPr/>
        </p:nvSpPr>
        <p:spPr>
          <a:xfrm>
            <a:off x="2286000" y="476640"/>
            <a:ext cx="6387840" cy="453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ru-RU" sz="2400" b="1" strike="noStrike" spc="-1">
                <a:solidFill>
                  <a:srgbClr val="FF0000"/>
                </a:solidFill>
                <a:uFill>
                  <a:solidFill>
                    <a:srgbClr val="FFFFFF"/>
                  </a:solidFill>
                </a:uFill>
                <a:latin typeface="Times New Roman"/>
                <a:ea typeface="DejaVu Sans"/>
              </a:rPr>
              <a:t>        </a:t>
            </a:r>
            <a:endParaRPr/>
          </a:p>
        </p:txBody>
      </p:sp>
      <p:sp>
        <p:nvSpPr>
          <p:cNvPr id="163" name="CustomShape 3"/>
          <p:cNvSpPr/>
          <p:nvPr/>
        </p:nvSpPr>
        <p:spPr>
          <a:xfrm>
            <a:off x="1979640" y="0"/>
            <a:ext cx="6694200" cy="2776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ru-RU" sz="2800" strike="noStrike" spc="-1">
                <a:solidFill>
                  <a:srgbClr val="000000"/>
                </a:solidFill>
                <a:uFill>
                  <a:solidFill>
                    <a:srgbClr val="FFFFFF"/>
                  </a:solidFill>
                </a:uFill>
                <a:latin typeface="Times New Roman"/>
                <a:ea typeface="DejaVu Sans"/>
              </a:rPr>
              <a:t>Чтение художественной литературы: </a:t>
            </a:r>
            <a:endParaRPr/>
          </a:p>
          <a:p>
            <a:pPr>
              <a:lnSpc>
                <a:spcPct val="100000"/>
              </a:lnSpc>
            </a:pPr>
            <a:r>
              <a:rPr lang="ru-RU" sz="1800" strike="noStrike" spc="-1">
                <a:solidFill>
                  <a:srgbClr val="000000"/>
                </a:solidFill>
                <a:uFill>
                  <a:solidFill>
                    <a:srgbClr val="FFFFFF"/>
                  </a:solidFill>
                </a:uFill>
                <a:latin typeface="Times New Roman"/>
                <a:ea typeface="DejaVu Sans"/>
              </a:rPr>
              <a:t>А.Дорохова «Красный, желтый и зеленый»,</a:t>
            </a:r>
            <a:endParaRPr/>
          </a:p>
          <a:p>
            <a:pPr>
              <a:lnSpc>
                <a:spcPct val="100000"/>
              </a:lnSpc>
            </a:pPr>
            <a:r>
              <a:rPr lang="ru-RU" sz="1800" strike="noStrike" spc="-1">
                <a:solidFill>
                  <a:srgbClr val="000000"/>
                </a:solidFill>
                <a:uFill>
                  <a:solidFill>
                    <a:srgbClr val="FFFFFF"/>
                  </a:solidFill>
                </a:uFill>
                <a:latin typeface="Times New Roman"/>
                <a:ea typeface="DejaVu Sans"/>
              </a:rPr>
              <a:t>В.Кожевникова «Светофор» , </a:t>
            </a:r>
            <a:endParaRPr/>
          </a:p>
          <a:p>
            <a:pPr>
              <a:lnSpc>
                <a:spcPct val="100000"/>
              </a:lnSpc>
            </a:pPr>
            <a:r>
              <a:rPr lang="ru-RU" sz="1800" strike="noStrike" spc="-1">
                <a:solidFill>
                  <a:srgbClr val="000000"/>
                </a:solidFill>
                <a:uFill>
                  <a:solidFill>
                    <a:srgbClr val="FFFFFF"/>
                  </a:solidFill>
                </a:uFill>
                <a:latin typeface="Times New Roman"/>
                <a:ea typeface="DejaVu Sans"/>
              </a:rPr>
              <a:t>Чтение стихотворения С. Михалкова «Моя улица».</a:t>
            </a:r>
            <a:endParaRPr/>
          </a:p>
          <a:p>
            <a:pPr>
              <a:lnSpc>
                <a:spcPct val="100000"/>
              </a:lnSpc>
            </a:pPr>
            <a:r>
              <a:rPr lang="ru-RU" sz="1800" strike="noStrike" spc="-1">
                <a:solidFill>
                  <a:srgbClr val="000000"/>
                </a:solidFill>
                <a:uFill>
                  <a:solidFill>
                    <a:srgbClr val="FFFFFF"/>
                  </a:solidFill>
                </a:uFill>
                <a:latin typeface="Times New Roman"/>
                <a:ea typeface="DejaVu Sans"/>
              </a:rPr>
              <a:t>Чтение Н. Мигунова «Запомнить нужно знаки дорожного движения» , </a:t>
            </a:r>
            <a:endParaRPr/>
          </a:p>
          <a:p>
            <a:pPr>
              <a:lnSpc>
                <a:spcPct val="100000"/>
              </a:lnSpc>
            </a:pPr>
            <a:r>
              <a:rPr lang="ru-RU" sz="1800" strike="noStrike" spc="-1">
                <a:solidFill>
                  <a:srgbClr val="000000"/>
                </a:solidFill>
                <a:uFill>
                  <a:solidFill>
                    <a:srgbClr val="FFFFFF"/>
                  </a:solidFill>
                </a:uFill>
                <a:latin typeface="Times New Roman"/>
                <a:ea typeface="DejaVu Sans"/>
              </a:rPr>
              <a:t>Заучивание стихотворения Н. Мигунова «Пешеходам – тротуар». </a:t>
            </a:r>
            <a:endParaRPr/>
          </a:p>
          <a:p>
            <a:pPr>
              <a:lnSpc>
                <a:spcPct val="100000"/>
              </a:lnSpc>
            </a:pPr>
            <a:r>
              <a:rPr lang="ru-RU" sz="1800" strike="noStrike" spc="-1">
                <a:solidFill>
                  <a:srgbClr val="000000"/>
                </a:solidFill>
                <a:uFill>
                  <a:solidFill>
                    <a:srgbClr val="FFFFFF"/>
                  </a:solidFill>
                </a:uFill>
                <a:latin typeface="Times New Roman"/>
                <a:ea typeface="DejaVu Sans"/>
              </a:rPr>
              <a:t>Чтение С. Михалкова «Дядя Степа».</a:t>
            </a:r>
            <a:endParaRPr/>
          </a:p>
          <a:p>
            <a:pPr>
              <a:lnSpc>
                <a:spcPct val="100000"/>
              </a:lnSpc>
            </a:pPr>
            <a:r>
              <a:rPr lang="ru-RU" sz="1800" strike="noStrike" spc="-1">
                <a:solidFill>
                  <a:srgbClr val="000000"/>
                </a:solidFill>
                <a:uFill>
                  <a:solidFill>
                    <a:srgbClr val="FFFFFF"/>
                  </a:solidFill>
                </a:uFill>
                <a:latin typeface="Times New Roman"/>
                <a:ea typeface="DejaVu Sans"/>
              </a:rPr>
              <a:t>Чтение Я. Пишумова «Посмотрите постовой!».</a:t>
            </a:r>
            <a:endParaRPr/>
          </a:p>
        </p:txBody>
      </p:sp>
      <p:pic>
        <p:nvPicPr>
          <p:cNvPr id="164" name="Рисунок 10"/>
          <p:cNvPicPr/>
          <p:nvPr/>
        </p:nvPicPr>
        <p:blipFill>
          <a:blip r:embed="rId4" cstate="email">
            <a:extLst>
              <a:ext uri="{28A0092B-C50C-407E-A947-70E740481C1C}">
                <a14:useLocalDpi xmlns:a14="http://schemas.microsoft.com/office/drawing/2010/main"/>
              </a:ext>
            </a:extLst>
          </a:blip>
          <a:stretch/>
        </p:blipFill>
        <p:spPr>
          <a:xfrm>
            <a:off x="2448000" y="2678400"/>
            <a:ext cx="6263280" cy="3970800"/>
          </a:xfrm>
          <a:prstGeom prst="rect">
            <a:avLst/>
          </a:prstGeom>
          <a:ln>
            <a:noFill/>
          </a:ln>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 name="CustomShape 1"/>
          <p:cNvSpPr/>
          <p:nvPr/>
        </p:nvSpPr>
        <p:spPr>
          <a:xfrm>
            <a:off x="457200" y="274680"/>
            <a:ext cx="8227080" cy="1140480"/>
          </a:xfrm>
          <a:prstGeom prst="rect">
            <a:avLst/>
          </a:prstGeom>
          <a:noFill/>
          <a:ln>
            <a:noFill/>
          </a:ln>
        </p:spPr>
        <p:style>
          <a:lnRef idx="0">
            <a:scrgbClr r="0" g="0" b="0"/>
          </a:lnRef>
          <a:fillRef idx="0">
            <a:scrgbClr r="0" g="0" b="0"/>
          </a:fillRef>
          <a:effectRef idx="0">
            <a:scrgbClr r="0" g="0" b="0"/>
          </a:effectRef>
          <a:fontRef idx="minor"/>
        </p:style>
      </p:sp>
      <p:pic>
        <p:nvPicPr>
          <p:cNvPr id="166" name="Объект 10"/>
          <p:cNvPicPr/>
          <p:nvPr/>
        </p:nvPicPr>
        <p:blipFill>
          <a:blip r:embed="rId2" cstate="email">
            <a:extLst>
              <a:ext uri="{28A0092B-C50C-407E-A947-70E740481C1C}">
                <a14:useLocalDpi xmlns:a14="http://schemas.microsoft.com/office/drawing/2010/main"/>
              </a:ext>
            </a:extLst>
          </a:blip>
          <a:stretch/>
        </p:blipFill>
        <p:spPr>
          <a:xfrm>
            <a:off x="1554840" y="1600200"/>
            <a:ext cx="6032160" cy="4523400"/>
          </a:xfrm>
          <a:prstGeom prst="rect">
            <a:avLst/>
          </a:prstGeom>
          <a:ln>
            <a:noFill/>
          </a:ln>
        </p:spPr>
      </p:pic>
      <p:pic>
        <p:nvPicPr>
          <p:cNvPr id="167" name="Picture 2"/>
          <p:cNvPicPr/>
          <p:nvPr/>
        </p:nvPicPr>
        <p:blipFill>
          <a:blip r:embed="rId3"/>
          <a:stretch/>
        </p:blipFill>
        <p:spPr>
          <a:xfrm>
            <a:off x="-53280" y="0"/>
            <a:ext cx="9107640" cy="6837120"/>
          </a:xfrm>
          <a:prstGeom prst="rect">
            <a:avLst/>
          </a:prstGeom>
          <a:ln>
            <a:noFill/>
          </a:ln>
        </p:spPr>
      </p:pic>
      <p:sp>
        <p:nvSpPr>
          <p:cNvPr id="168" name="CustomShape 2"/>
          <p:cNvSpPr/>
          <p:nvPr/>
        </p:nvSpPr>
        <p:spPr>
          <a:xfrm>
            <a:off x="2286000" y="476640"/>
            <a:ext cx="6387840" cy="453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ru-RU" sz="2400" b="1" strike="noStrike" spc="-1">
                <a:solidFill>
                  <a:srgbClr val="FF0000"/>
                </a:solidFill>
                <a:uFill>
                  <a:solidFill>
                    <a:srgbClr val="FFFFFF"/>
                  </a:solidFill>
                </a:uFill>
                <a:latin typeface="Times New Roman"/>
                <a:ea typeface="DejaVu Sans"/>
              </a:rPr>
              <a:t>        </a:t>
            </a:r>
            <a:endParaRPr/>
          </a:p>
        </p:txBody>
      </p:sp>
      <p:pic>
        <p:nvPicPr>
          <p:cNvPr id="169" name="Рисунок 2"/>
          <p:cNvPicPr/>
          <p:nvPr/>
        </p:nvPicPr>
        <p:blipFill>
          <a:blip r:embed="rId4"/>
          <a:stretch/>
        </p:blipFill>
        <p:spPr>
          <a:xfrm>
            <a:off x="2286000" y="727200"/>
            <a:ext cx="2969280" cy="2896920"/>
          </a:xfrm>
          <a:prstGeom prst="rect">
            <a:avLst/>
          </a:prstGeom>
          <a:ln>
            <a:noFill/>
          </a:ln>
        </p:spPr>
      </p:pic>
      <p:sp>
        <p:nvSpPr>
          <p:cNvPr id="170" name="CustomShape 3"/>
          <p:cNvSpPr/>
          <p:nvPr/>
        </p:nvSpPr>
        <p:spPr>
          <a:xfrm>
            <a:off x="3606840" y="347760"/>
            <a:ext cx="4317840" cy="453960"/>
          </a:xfrm>
          <a:prstGeom prst="rect">
            <a:avLst/>
          </a:prstGeom>
          <a:noFill/>
          <a:ln>
            <a:noFill/>
          </a:ln>
        </p:spPr>
        <p:style>
          <a:lnRef idx="0">
            <a:scrgbClr r="0" g="0" b="0"/>
          </a:lnRef>
          <a:fillRef idx="0">
            <a:scrgbClr r="0" g="0" b="0"/>
          </a:fillRef>
          <a:effectRef idx="0">
            <a:scrgbClr r="0" g="0" b="0"/>
          </a:effectRef>
          <a:fontRef idx="minor"/>
        </p:style>
      </p:sp>
      <p:pic>
        <p:nvPicPr>
          <p:cNvPr id="171" name="Рисунок 8"/>
          <p:cNvPicPr/>
          <p:nvPr/>
        </p:nvPicPr>
        <p:blipFill>
          <a:blip r:embed="rId5"/>
          <a:stretch/>
        </p:blipFill>
        <p:spPr>
          <a:xfrm>
            <a:off x="5472000" y="732600"/>
            <a:ext cx="3417840" cy="2914560"/>
          </a:xfrm>
          <a:prstGeom prst="rect">
            <a:avLst/>
          </a:prstGeom>
          <a:ln>
            <a:noFill/>
          </a:ln>
        </p:spPr>
      </p:pic>
      <p:pic>
        <p:nvPicPr>
          <p:cNvPr id="172" name="Рисунок 9"/>
          <p:cNvPicPr/>
          <p:nvPr/>
        </p:nvPicPr>
        <p:blipFill>
          <a:blip r:embed="rId6"/>
          <a:stretch/>
        </p:blipFill>
        <p:spPr>
          <a:xfrm>
            <a:off x="3276000" y="3789000"/>
            <a:ext cx="4317840" cy="2877840"/>
          </a:xfrm>
          <a:prstGeom prst="rect">
            <a:avLst/>
          </a:prstGeom>
          <a:ln>
            <a:noFill/>
          </a:ln>
        </p:spPr>
      </p:pic>
      <p:sp>
        <p:nvSpPr>
          <p:cNvPr id="173" name="CustomShape 4"/>
          <p:cNvSpPr/>
          <p:nvPr/>
        </p:nvSpPr>
        <p:spPr>
          <a:xfrm>
            <a:off x="2808000" y="72000"/>
            <a:ext cx="5327280" cy="8881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ru-RU" sz="2800" strike="noStrike" spc="-1">
                <a:solidFill>
                  <a:srgbClr val="000000"/>
                </a:solidFill>
                <a:uFill>
                  <a:solidFill>
                    <a:srgbClr val="FFFFFF"/>
                  </a:solidFill>
                </a:uFill>
                <a:latin typeface="Times New Roman"/>
                <a:ea typeface="DejaVu Sans"/>
              </a:rPr>
              <a:t>Необычные и смешные знаки.</a:t>
            </a:r>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 name="CustomShape 1"/>
          <p:cNvSpPr/>
          <p:nvPr/>
        </p:nvSpPr>
        <p:spPr>
          <a:xfrm>
            <a:off x="457200" y="274680"/>
            <a:ext cx="8227080" cy="1140480"/>
          </a:xfrm>
          <a:prstGeom prst="rect">
            <a:avLst/>
          </a:prstGeom>
          <a:noFill/>
          <a:ln>
            <a:noFill/>
          </a:ln>
        </p:spPr>
        <p:style>
          <a:lnRef idx="0">
            <a:scrgbClr r="0" g="0" b="0"/>
          </a:lnRef>
          <a:fillRef idx="0">
            <a:scrgbClr r="0" g="0" b="0"/>
          </a:fillRef>
          <a:effectRef idx="0">
            <a:scrgbClr r="0" g="0" b="0"/>
          </a:effectRef>
          <a:fontRef idx="minor"/>
        </p:style>
      </p:sp>
      <p:pic>
        <p:nvPicPr>
          <p:cNvPr id="175" name="Объект 10"/>
          <p:cNvPicPr/>
          <p:nvPr/>
        </p:nvPicPr>
        <p:blipFill>
          <a:blip r:embed="rId2" cstate="email">
            <a:extLst>
              <a:ext uri="{28A0092B-C50C-407E-A947-70E740481C1C}">
                <a14:useLocalDpi xmlns:a14="http://schemas.microsoft.com/office/drawing/2010/main"/>
              </a:ext>
            </a:extLst>
          </a:blip>
          <a:stretch/>
        </p:blipFill>
        <p:spPr>
          <a:xfrm>
            <a:off x="1554840" y="1600200"/>
            <a:ext cx="6032160" cy="4523400"/>
          </a:xfrm>
          <a:prstGeom prst="rect">
            <a:avLst/>
          </a:prstGeom>
          <a:ln>
            <a:noFill/>
          </a:ln>
        </p:spPr>
      </p:pic>
      <p:pic>
        <p:nvPicPr>
          <p:cNvPr id="176" name="Picture 2"/>
          <p:cNvPicPr/>
          <p:nvPr/>
        </p:nvPicPr>
        <p:blipFill>
          <a:blip r:embed="rId3"/>
          <a:stretch/>
        </p:blipFill>
        <p:spPr>
          <a:xfrm>
            <a:off x="0" y="0"/>
            <a:ext cx="9141480" cy="6862680"/>
          </a:xfrm>
          <a:prstGeom prst="rect">
            <a:avLst/>
          </a:prstGeom>
          <a:ln>
            <a:noFill/>
          </a:ln>
        </p:spPr>
      </p:pic>
      <p:sp>
        <p:nvSpPr>
          <p:cNvPr id="177" name="CustomShape 2"/>
          <p:cNvSpPr/>
          <p:nvPr/>
        </p:nvSpPr>
        <p:spPr>
          <a:xfrm>
            <a:off x="2286000" y="476640"/>
            <a:ext cx="6387840" cy="453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ru-RU" sz="2400" b="1" strike="noStrike" spc="-1">
                <a:solidFill>
                  <a:srgbClr val="FF0000"/>
                </a:solidFill>
                <a:uFill>
                  <a:solidFill>
                    <a:srgbClr val="FFFFFF"/>
                  </a:solidFill>
                </a:uFill>
                <a:latin typeface="Times New Roman"/>
                <a:ea typeface="DejaVu Sans"/>
              </a:rPr>
              <a:t>        </a:t>
            </a:r>
            <a:endParaRPr/>
          </a:p>
        </p:txBody>
      </p:sp>
      <p:sp>
        <p:nvSpPr>
          <p:cNvPr id="178" name="CustomShape 3"/>
          <p:cNvSpPr/>
          <p:nvPr/>
        </p:nvSpPr>
        <p:spPr>
          <a:xfrm>
            <a:off x="2555640" y="116640"/>
            <a:ext cx="6406200" cy="5148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ru-RU" sz="2800" strike="noStrike" spc="-1">
                <a:solidFill>
                  <a:srgbClr val="000000"/>
                </a:solidFill>
                <a:uFill>
                  <a:solidFill>
                    <a:srgbClr val="FFFFFF"/>
                  </a:solidFill>
                </a:uFill>
                <a:latin typeface="Times New Roman"/>
                <a:ea typeface="DejaVu Sans"/>
              </a:rPr>
              <a:t>           </a:t>
            </a:r>
            <a:r>
              <a:rPr lang="ru-RU" sz="2800" strike="noStrike" spc="-1">
                <a:solidFill>
                  <a:srgbClr val="FF0000"/>
                </a:solidFill>
                <a:uFill>
                  <a:solidFill>
                    <a:srgbClr val="FFFFFF"/>
                  </a:solidFill>
                </a:uFill>
                <a:latin typeface="Times New Roman"/>
                <a:ea typeface="DejaVu Sans"/>
              </a:rPr>
              <a:t>Взаимодействие   с семьей</a:t>
            </a:r>
            <a:endParaRPr/>
          </a:p>
        </p:txBody>
      </p:sp>
      <p:sp>
        <p:nvSpPr>
          <p:cNvPr id="179" name="CustomShape 4"/>
          <p:cNvSpPr/>
          <p:nvPr/>
        </p:nvSpPr>
        <p:spPr>
          <a:xfrm>
            <a:off x="2286000" y="1305360"/>
            <a:ext cx="6387840" cy="4477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ru-RU" sz="1800" strike="noStrike" spc="-1">
                <a:solidFill>
                  <a:srgbClr val="000000"/>
                </a:solidFill>
                <a:uFill>
                  <a:solidFill>
                    <a:srgbClr val="FFFFFF"/>
                  </a:solidFill>
                </a:uFill>
                <a:latin typeface="Times New Roman"/>
                <a:ea typeface="DejaVu Sans"/>
              </a:rPr>
              <a:t>Консультации «Посмотри налево-посмотри направо» , «Взрослые - пример для детей в поведении на дороге»». </a:t>
            </a:r>
            <a:endParaRPr/>
          </a:p>
          <a:p>
            <a:pPr>
              <a:lnSpc>
                <a:spcPct val="100000"/>
              </a:lnSpc>
            </a:pPr>
            <a:endParaRPr/>
          </a:p>
          <a:p>
            <a:pPr>
              <a:lnSpc>
                <a:spcPct val="100000"/>
              </a:lnSpc>
            </a:pPr>
            <a:r>
              <a:rPr lang="ru-RU" sz="1800" strike="noStrike" spc="-1">
                <a:solidFill>
                  <a:srgbClr val="000000"/>
                </a:solidFill>
                <a:uFill>
                  <a:solidFill>
                    <a:srgbClr val="FFFFFF"/>
                  </a:solidFill>
                </a:uFill>
                <a:latin typeface="Times New Roman"/>
                <a:ea typeface="DejaVu Sans"/>
              </a:rPr>
              <a:t>Памятка « Грамотный пешеход».</a:t>
            </a:r>
            <a:endParaRPr/>
          </a:p>
          <a:p>
            <a:pPr>
              <a:lnSpc>
                <a:spcPct val="100000"/>
              </a:lnSpc>
            </a:pPr>
            <a:endParaRPr/>
          </a:p>
          <a:p>
            <a:pPr>
              <a:lnSpc>
                <a:spcPct val="100000"/>
              </a:lnSpc>
            </a:pPr>
            <a:r>
              <a:rPr lang="ru-RU" sz="1800" strike="noStrike" spc="-1">
                <a:solidFill>
                  <a:srgbClr val="000000"/>
                </a:solidFill>
                <a:uFill>
                  <a:solidFill>
                    <a:srgbClr val="FFFFFF"/>
                  </a:solidFill>
                </a:uFill>
                <a:latin typeface="Times New Roman"/>
                <a:ea typeface="DejaVu Sans"/>
              </a:rPr>
              <a:t>Изготовление атрибутов к сюжетно-ролевым играм,</a:t>
            </a:r>
            <a:endParaRPr/>
          </a:p>
          <a:p>
            <a:pPr>
              <a:lnSpc>
                <a:spcPct val="100000"/>
              </a:lnSpc>
            </a:pPr>
            <a:endParaRPr/>
          </a:p>
          <a:p>
            <a:pPr>
              <a:lnSpc>
                <a:spcPct val="100000"/>
              </a:lnSpc>
            </a:pPr>
            <a:r>
              <a:rPr lang="ru-RU" sz="1800" strike="noStrike" spc="-1">
                <a:solidFill>
                  <a:srgbClr val="000000"/>
                </a:solidFill>
                <a:uFill>
                  <a:solidFill>
                    <a:srgbClr val="FFFFFF"/>
                  </a:solidFill>
                </a:uFill>
                <a:latin typeface="Times New Roman"/>
                <a:ea typeface="DejaVu Sans"/>
              </a:rPr>
              <a:t>Изготовление дорожных знаков,</a:t>
            </a:r>
            <a:endParaRPr/>
          </a:p>
          <a:p>
            <a:pPr>
              <a:lnSpc>
                <a:spcPct val="100000"/>
              </a:lnSpc>
            </a:pPr>
            <a:endParaRPr/>
          </a:p>
          <a:p>
            <a:pPr>
              <a:lnSpc>
                <a:spcPct val="100000"/>
              </a:lnSpc>
            </a:pPr>
            <a:r>
              <a:rPr lang="ru-RU" sz="1800" strike="noStrike" spc="-1">
                <a:solidFill>
                  <a:srgbClr val="000000"/>
                </a:solidFill>
                <a:uFill>
                  <a:solidFill>
                    <a:srgbClr val="FFFFFF"/>
                  </a:solidFill>
                </a:uFill>
                <a:latin typeface="Times New Roman"/>
                <a:ea typeface="DejaVu Sans"/>
              </a:rPr>
              <a:t>Участие в изготовлении макета городского квартала,</a:t>
            </a:r>
            <a:endParaRPr/>
          </a:p>
          <a:p>
            <a:pPr>
              <a:lnSpc>
                <a:spcPct val="100000"/>
              </a:lnSpc>
            </a:pPr>
            <a:endParaRPr/>
          </a:p>
          <a:p>
            <a:pPr>
              <a:lnSpc>
                <a:spcPct val="100000"/>
              </a:lnSpc>
            </a:pPr>
            <a:r>
              <a:rPr lang="ru-RU" sz="1800" strike="noStrike" spc="-1">
                <a:solidFill>
                  <a:srgbClr val="000000"/>
                </a:solidFill>
                <a:uFill>
                  <a:solidFill>
                    <a:srgbClr val="FFFFFF"/>
                  </a:solidFill>
                </a:uFill>
                <a:latin typeface="Times New Roman"/>
                <a:ea typeface="DejaVu Sans"/>
              </a:rPr>
              <a:t>Папки-передвижки «Дорога не терпит шалости – наказывает без жалости !» , «Будьте внимательны на улице ».</a:t>
            </a:r>
            <a:endParaRPr/>
          </a:p>
          <a:p>
            <a:pPr>
              <a:lnSpc>
                <a:spcPct val="100000"/>
              </a:lnSpc>
            </a:pPr>
            <a:endParaRPr/>
          </a:p>
          <a:p>
            <a:pPr>
              <a:lnSpc>
                <a:spcPct val="100000"/>
              </a:lnSpc>
            </a:pPr>
            <a:r>
              <a:rPr lang="ru-RU" sz="1800" strike="noStrike" spc="-1">
                <a:solidFill>
                  <a:srgbClr val="000000"/>
                </a:solidFill>
                <a:uFill>
                  <a:solidFill>
                    <a:srgbClr val="FFFFFF"/>
                  </a:solidFill>
                </a:uFill>
                <a:latin typeface="Times New Roman"/>
                <a:ea typeface="DejaVu Sans"/>
              </a:rPr>
              <a:t>Составление  совместно с детьми плана-схемы «Безопасный путь от дома до детского сада».</a:t>
            </a:r>
            <a:endParaRPr/>
          </a:p>
        </p:txBody>
      </p:sp>
      <p:sp>
        <p:nvSpPr>
          <p:cNvPr id="180" name="CustomShape 5"/>
          <p:cNvSpPr/>
          <p:nvPr/>
        </p:nvSpPr>
        <p:spPr>
          <a:xfrm>
            <a:off x="2411640" y="5829480"/>
            <a:ext cx="5974200" cy="6368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ru-RU" sz="1800" strike="noStrike" spc="-1">
                <a:solidFill>
                  <a:srgbClr val="000000"/>
                </a:solidFill>
                <a:uFill>
                  <a:solidFill>
                    <a:srgbClr val="FFFFFF"/>
                  </a:solidFill>
                </a:uFill>
                <a:latin typeface="Times New Roman"/>
                <a:ea typeface="DejaVu Sans"/>
              </a:rPr>
              <a:t>Кукольный спектакль «Приключения друзей в большом городе»</a:t>
            </a:r>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 name="CustomShape 1"/>
          <p:cNvSpPr/>
          <p:nvPr/>
        </p:nvSpPr>
        <p:spPr>
          <a:xfrm>
            <a:off x="457200" y="274680"/>
            <a:ext cx="8227080" cy="1140480"/>
          </a:xfrm>
          <a:prstGeom prst="rect">
            <a:avLst/>
          </a:prstGeom>
          <a:noFill/>
          <a:ln>
            <a:noFill/>
          </a:ln>
        </p:spPr>
        <p:style>
          <a:lnRef idx="0">
            <a:scrgbClr r="0" g="0" b="0"/>
          </a:lnRef>
          <a:fillRef idx="0">
            <a:scrgbClr r="0" g="0" b="0"/>
          </a:fillRef>
          <a:effectRef idx="0">
            <a:scrgbClr r="0" g="0" b="0"/>
          </a:effectRef>
          <a:fontRef idx="minor"/>
        </p:style>
      </p:sp>
      <p:pic>
        <p:nvPicPr>
          <p:cNvPr id="182" name="Объект 10"/>
          <p:cNvPicPr/>
          <p:nvPr/>
        </p:nvPicPr>
        <p:blipFill>
          <a:blip r:embed="rId2" cstate="email">
            <a:extLst>
              <a:ext uri="{28A0092B-C50C-407E-A947-70E740481C1C}">
                <a14:useLocalDpi xmlns:a14="http://schemas.microsoft.com/office/drawing/2010/main"/>
              </a:ext>
            </a:extLst>
          </a:blip>
          <a:stretch/>
        </p:blipFill>
        <p:spPr>
          <a:xfrm>
            <a:off x="1554840" y="1600200"/>
            <a:ext cx="6032160" cy="4523400"/>
          </a:xfrm>
          <a:prstGeom prst="rect">
            <a:avLst/>
          </a:prstGeom>
          <a:ln>
            <a:noFill/>
          </a:ln>
        </p:spPr>
      </p:pic>
      <p:pic>
        <p:nvPicPr>
          <p:cNvPr id="183" name="Picture 2"/>
          <p:cNvPicPr/>
          <p:nvPr/>
        </p:nvPicPr>
        <p:blipFill>
          <a:blip r:embed="rId3"/>
          <a:stretch/>
        </p:blipFill>
        <p:spPr>
          <a:xfrm>
            <a:off x="1440" y="0"/>
            <a:ext cx="9141480" cy="6862680"/>
          </a:xfrm>
          <a:prstGeom prst="rect">
            <a:avLst/>
          </a:prstGeom>
          <a:ln>
            <a:noFill/>
          </a:ln>
        </p:spPr>
      </p:pic>
      <p:sp>
        <p:nvSpPr>
          <p:cNvPr id="184" name="CustomShape 2"/>
          <p:cNvSpPr/>
          <p:nvPr/>
        </p:nvSpPr>
        <p:spPr>
          <a:xfrm>
            <a:off x="2286000" y="476640"/>
            <a:ext cx="6387840" cy="453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ru-RU" sz="2400" b="1" strike="noStrike" spc="-1">
                <a:solidFill>
                  <a:srgbClr val="FF0000"/>
                </a:solidFill>
                <a:uFill>
                  <a:solidFill>
                    <a:srgbClr val="FFFFFF"/>
                  </a:solidFill>
                </a:uFill>
                <a:latin typeface="Times New Roman"/>
                <a:ea typeface="DejaVu Sans"/>
              </a:rPr>
              <a:t>        </a:t>
            </a:r>
            <a:endParaRPr/>
          </a:p>
        </p:txBody>
      </p:sp>
      <p:sp>
        <p:nvSpPr>
          <p:cNvPr id="185" name="CustomShape 3"/>
          <p:cNvSpPr/>
          <p:nvPr/>
        </p:nvSpPr>
        <p:spPr>
          <a:xfrm flipH="1">
            <a:off x="3889800" y="321840"/>
            <a:ext cx="4849560" cy="3931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ru-RU" sz="2800" strike="noStrike" spc="-1">
                <a:solidFill>
                  <a:srgbClr val="000000"/>
                </a:solidFill>
                <a:uFill>
                  <a:solidFill>
                    <a:srgbClr val="FFFFFF"/>
                  </a:solidFill>
                </a:uFill>
                <a:latin typeface="Times New Roman"/>
                <a:ea typeface="DejaVu Sans"/>
              </a:rPr>
              <a:t>Макет городского квартала.</a:t>
            </a:r>
            <a:endParaRPr/>
          </a:p>
        </p:txBody>
      </p:sp>
      <p:pic>
        <p:nvPicPr>
          <p:cNvPr id="186" name="Рисунок 185"/>
          <p:cNvPicPr/>
          <p:nvPr/>
        </p:nvPicPr>
        <p:blipFill>
          <a:blip r:embed="rId4" cstate="email">
            <a:extLst>
              <a:ext uri="{28A0092B-C50C-407E-A947-70E740481C1C}">
                <a14:useLocalDpi xmlns:a14="http://schemas.microsoft.com/office/drawing/2010/main"/>
              </a:ext>
            </a:extLst>
          </a:blip>
          <a:stretch/>
        </p:blipFill>
        <p:spPr>
          <a:xfrm>
            <a:off x="1991880" y="1197360"/>
            <a:ext cx="6935040" cy="5200560"/>
          </a:xfrm>
          <a:prstGeom prst="rect">
            <a:avLst/>
          </a:prstGeom>
          <a:ln>
            <a:noFill/>
          </a:ln>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 name="CustomShape 1"/>
          <p:cNvSpPr/>
          <p:nvPr/>
        </p:nvSpPr>
        <p:spPr>
          <a:xfrm>
            <a:off x="457200" y="274680"/>
            <a:ext cx="8227080" cy="1140480"/>
          </a:xfrm>
          <a:prstGeom prst="rect">
            <a:avLst/>
          </a:prstGeom>
          <a:noFill/>
          <a:ln>
            <a:noFill/>
          </a:ln>
        </p:spPr>
        <p:style>
          <a:lnRef idx="0">
            <a:scrgbClr r="0" g="0" b="0"/>
          </a:lnRef>
          <a:fillRef idx="0">
            <a:scrgbClr r="0" g="0" b="0"/>
          </a:fillRef>
          <a:effectRef idx="0">
            <a:scrgbClr r="0" g="0" b="0"/>
          </a:effectRef>
          <a:fontRef idx="minor"/>
        </p:style>
      </p:sp>
      <p:pic>
        <p:nvPicPr>
          <p:cNvPr id="188" name="Объект 10"/>
          <p:cNvPicPr/>
          <p:nvPr/>
        </p:nvPicPr>
        <p:blipFill>
          <a:blip r:embed="rId2" cstate="email">
            <a:extLst>
              <a:ext uri="{28A0092B-C50C-407E-A947-70E740481C1C}">
                <a14:useLocalDpi xmlns:a14="http://schemas.microsoft.com/office/drawing/2010/main"/>
              </a:ext>
            </a:extLst>
          </a:blip>
          <a:stretch/>
        </p:blipFill>
        <p:spPr>
          <a:xfrm>
            <a:off x="1554840" y="1600200"/>
            <a:ext cx="6032160" cy="4523400"/>
          </a:xfrm>
          <a:prstGeom prst="rect">
            <a:avLst/>
          </a:prstGeom>
          <a:ln>
            <a:noFill/>
          </a:ln>
        </p:spPr>
      </p:pic>
      <p:pic>
        <p:nvPicPr>
          <p:cNvPr id="189" name="Picture 2"/>
          <p:cNvPicPr/>
          <p:nvPr/>
        </p:nvPicPr>
        <p:blipFill>
          <a:blip r:embed="rId3"/>
          <a:stretch/>
        </p:blipFill>
        <p:spPr>
          <a:xfrm>
            <a:off x="61560" y="-59400"/>
            <a:ext cx="9141480" cy="6862680"/>
          </a:xfrm>
          <a:prstGeom prst="rect">
            <a:avLst/>
          </a:prstGeom>
          <a:ln>
            <a:noFill/>
          </a:ln>
        </p:spPr>
      </p:pic>
      <p:sp>
        <p:nvSpPr>
          <p:cNvPr id="190" name="CustomShape 2"/>
          <p:cNvSpPr/>
          <p:nvPr/>
        </p:nvSpPr>
        <p:spPr>
          <a:xfrm>
            <a:off x="2430720" y="1052640"/>
            <a:ext cx="6387840" cy="453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ru-RU" sz="2400" b="1" strike="noStrike" spc="-1">
                <a:solidFill>
                  <a:srgbClr val="FF0000"/>
                </a:solidFill>
                <a:uFill>
                  <a:solidFill>
                    <a:srgbClr val="FFFFFF"/>
                  </a:solidFill>
                </a:uFill>
                <a:latin typeface="Times New Roman"/>
                <a:ea typeface="DejaVu Sans"/>
              </a:rPr>
              <a:t>        </a:t>
            </a:r>
            <a:endParaRPr/>
          </a:p>
        </p:txBody>
      </p:sp>
      <p:sp>
        <p:nvSpPr>
          <p:cNvPr id="191" name="CustomShape 3"/>
          <p:cNvSpPr/>
          <p:nvPr/>
        </p:nvSpPr>
        <p:spPr>
          <a:xfrm flipH="1">
            <a:off x="3921840" y="116640"/>
            <a:ext cx="4677840" cy="453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ru-RU" sz="2400" strike="noStrike" spc="-1">
                <a:solidFill>
                  <a:srgbClr val="000000"/>
                </a:solidFill>
                <a:uFill>
                  <a:solidFill>
                    <a:srgbClr val="FFFFFF"/>
                  </a:solidFill>
                </a:uFill>
                <a:latin typeface="Times New Roman"/>
                <a:ea typeface="DejaVu Sans"/>
              </a:rPr>
              <a:t>.</a:t>
            </a:r>
            <a:endParaRPr/>
          </a:p>
        </p:txBody>
      </p:sp>
      <p:pic>
        <p:nvPicPr>
          <p:cNvPr id="192" name="Рисунок 8"/>
          <p:cNvPicPr/>
          <p:nvPr/>
        </p:nvPicPr>
        <p:blipFill>
          <a:blip r:embed="rId4" cstate="email">
            <a:extLst>
              <a:ext uri="{28A0092B-C50C-407E-A947-70E740481C1C}">
                <a14:useLocalDpi xmlns:a14="http://schemas.microsoft.com/office/drawing/2010/main"/>
              </a:ext>
            </a:extLst>
          </a:blip>
          <a:stretch/>
        </p:blipFill>
        <p:spPr>
          <a:xfrm>
            <a:off x="1727640" y="578160"/>
            <a:ext cx="4389840" cy="3236760"/>
          </a:xfrm>
          <a:prstGeom prst="rect">
            <a:avLst/>
          </a:prstGeom>
          <a:ln>
            <a:noFill/>
          </a:ln>
        </p:spPr>
      </p:pic>
      <p:pic>
        <p:nvPicPr>
          <p:cNvPr id="193" name="Рисунок 9"/>
          <p:cNvPicPr/>
          <p:nvPr/>
        </p:nvPicPr>
        <p:blipFill>
          <a:blip r:embed="rId5" cstate="email">
            <a:extLst>
              <a:ext uri="{28A0092B-C50C-407E-A947-70E740481C1C}">
                <a14:useLocalDpi xmlns:a14="http://schemas.microsoft.com/office/drawing/2010/main"/>
              </a:ext>
            </a:extLst>
          </a:blip>
          <a:stretch/>
        </p:blipFill>
        <p:spPr>
          <a:xfrm>
            <a:off x="5148000" y="3359160"/>
            <a:ext cx="3813840" cy="3309840"/>
          </a:xfrm>
          <a:prstGeom prst="rect">
            <a:avLst/>
          </a:prstGeom>
          <a:ln>
            <a:noFill/>
          </a:ln>
        </p:spPr>
      </p:pic>
      <p:sp>
        <p:nvSpPr>
          <p:cNvPr id="194" name="CustomShape 4"/>
          <p:cNvSpPr/>
          <p:nvPr/>
        </p:nvSpPr>
        <p:spPr>
          <a:xfrm>
            <a:off x="2983680" y="150120"/>
            <a:ext cx="4921560" cy="4539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ru-RU" sz="2400" strike="noStrike" spc="-1">
                <a:solidFill>
                  <a:srgbClr val="000000"/>
                </a:solidFill>
                <a:uFill>
                  <a:solidFill>
                    <a:srgbClr val="FFFFFF"/>
                  </a:solidFill>
                </a:uFill>
                <a:latin typeface="Times New Roman"/>
                <a:ea typeface="DejaVu Sans"/>
              </a:rPr>
              <a:t>Атрибуты к сюжетно - ролевым играм.</a:t>
            </a:r>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 name="CustomShape 1"/>
          <p:cNvSpPr/>
          <p:nvPr/>
        </p:nvSpPr>
        <p:spPr>
          <a:xfrm>
            <a:off x="457200" y="274680"/>
            <a:ext cx="8227080" cy="1140480"/>
          </a:xfrm>
          <a:prstGeom prst="rect">
            <a:avLst/>
          </a:prstGeom>
          <a:noFill/>
          <a:ln>
            <a:noFill/>
          </a:ln>
        </p:spPr>
        <p:style>
          <a:lnRef idx="0">
            <a:scrgbClr r="0" g="0" b="0"/>
          </a:lnRef>
          <a:fillRef idx="0">
            <a:scrgbClr r="0" g="0" b="0"/>
          </a:fillRef>
          <a:effectRef idx="0">
            <a:scrgbClr r="0" g="0" b="0"/>
          </a:effectRef>
          <a:fontRef idx="minor"/>
        </p:style>
      </p:sp>
      <p:pic>
        <p:nvPicPr>
          <p:cNvPr id="196" name="Объект 10"/>
          <p:cNvPicPr/>
          <p:nvPr/>
        </p:nvPicPr>
        <p:blipFill>
          <a:blip r:embed="rId2" cstate="email">
            <a:extLst>
              <a:ext uri="{28A0092B-C50C-407E-A947-70E740481C1C}">
                <a14:useLocalDpi xmlns:a14="http://schemas.microsoft.com/office/drawing/2010/main"/>
              </a:ext>
            </a:extLst>
          </a:blip>
          <a:stretch/>
        </p:blipFill>
        <p:spPr>
          <a:xfrm>
            <a:off x="1554840" y="1600200"/>
            <a:ext cx="6032160" cy="4523400"/>
          </a:xfrm>
          <a:prstGeom prst="rect">
            <a:avLst/>
          </a:prstGeom>
          <a:ln>
            <a:noFill/>
          </a:ln>
        </p:spPr>
      </p:pic>
      <p:pic>
        <p:nvPicPr>
          <p:cNvPr id="197" name="Picture 2"/>
          <p:cNvPicPr/>
          <p:nvPr/>
        </p:nvPicPr>
        <p:blipFill>
          <a:blip r:embed="rId3"/>
          <a:stretch/>
        </p:blipFill>
        <p:spPr>
          <a:xfrm>
            <a:off x="61560" y="0"/>
            <a:ext cx="9141480" cy="6862680"/>
          </a:xfrm>
          <a:prstGeom prst="rect">
            <a:avLst/>
          </a:prstGeom>
          <a:ln>
            <a:noFill/>
          </a:ln>
        </p:spPr>
      </p:pic>
      <p:sp>
        <p:nvSpPr>
          <p:cNvPr id="198" name="CustomShape 2"/>
          <p:cNvSpPr/>
          <p:nvPr/>
        </p:nvSpPr>
        <p:spPr>
          <a:xfrm>
            <a:off x="2430720" y="1052640"/>
            <a:ext cx="6387840" cy="453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ru-RU" sz="2400" b="1" strike="noStrike" spc="-1">
                <a:solidFill>
                  <a:srgbClr val="FF0000"/>
                </a:solidFill>
                <a:uFill>
                  <a:solidFill>
                    <a:srgbClr val="FFFFFF"/>
                  </a:solidFill>
                </a:uFill>
                <a:latin typeface="Times New Roman"/>
                <a:ea typeface="DejaVu Sans"/>
              </a:rPr>
              <a:t>        </a:t>
            </a:r>
            <a:endParaRPr/>
          </a:p>
        </p:txBody>
      </p:sp>
      <p:sp>
        <p:nvSpPr>
          <p:cNvPr id="199" name="CustomShape 3"/>
          <p:cNvSpPr/>
          <p:nvPr/>
        </p:nvSpPr>
        <p:spPr>
          <a:xfrm>
            <a:off x="1979640" y="116640"/>
            <a:ext cx="6982200" cy="5148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ru-RU" sz="2800" b="1" strike="noStrike" spc="-1">
                <a:solidFill>
                  <a:srgbClr val="000000"/>
                </a:solidFill>
                <a:uFill>
                  <a:solidFill>
                    <a:srgbClr val="FFFFFF"/>
                  </a:solidFill>
                </a:uFill>
                <a:latin typeface="Times New Roman"/>
                <a:ea typeface="DejaVu Sans"/>
              </a:rPr>
              <a:t>     4 этап. Презентация. </a:t>
            </a:r>
            <a:r>
              <a:rPr lang="ru-RU" sz="2800" strike="noStrike" spc="-1">
                <a:solidFill>
                  <a:srgbClr val="000000"/>
                </a:solidFill>
                <a:uFill>
                  <a:solidFill>
                    <a:srgbClr val="FFFFFF"/>
                  </a:solidFill>
                </a:uFill>
                <a:latin typeface="Times New Roman"/>
                <a:ea typeface="DejaVu Sans"/>
              </a:rPr>
              <a:t> </a:t>
            </a:r>
            <a:endParaRPr/>
          </a:p>
        </p:txBody>
      </p:sp>
      <p:sp>
        <p:nvSpPr>
          <p:cNvPr id="200" name="CustomShape 4"/>
          <p:cNvSpPr/>
          <p:nvPr/>
        </p:nvSpPr>
        <p:spPr>
          <a:xfrm>
            <a:off x="2286000" y="764640"/>
            <a:ext cx="5883840" cy="6980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ru-RU" sz="1800" strike="noStrike" spc="-1">
                <a:solidFill>
                  <a:srgbClr val="000000"/>
                </a:solidFill>
                <a:uFill>
                  <a:solidFill>
                    <a:srgbClr val="FFFFFF"/>
                  </a:solidFill>
                </a:uFill>
                <a:latin typeface="Calibri"/>
                <a:ea typeface="DejaVu Sans"/>
              </a:rPr>
              <a:t>  </a:t>
            </a:r>
            <a:r>
              <a:rPr lang="ru-RU" sz="2000" strike="noStrike" spc="-1">
                <a:solidFill>
                  <a:srgbClr val="000000"/>
                </a:solidFill>
                <a:uFill>
                  <a:solidFill>
                    <a:srgbClr val="FFFFFF"/>
                  </a:solidFill>
                </a:uFill>
                <a:latin typeface="Times New Roman"/>
                <a:ea typeface="DejaVu Sans"/>
              </a:rPr>
              <a:t>Развлечение. Посвящение в пешеходы.</a:t>
            </a:r>
            <a:endParaRPr/>
          </a:p>
          <a:p>
            <a:pPr>
              <a:lnSpc>
                <a:spcPct val="100000"/>
              </a:lnSpc>
            </a:pPr>
            <a:r>
              <a:rPr lang="ru-RU" sz="2000" strike="noStrike" spc="-1">
                <a:solidFill>
                  <a:srgbClr val="000000"/>
                </a:solidFill>
                <a:uFill>
                  <a:solidFill>
                    <a:srgbClr val="FFFFFF"/>
                  </a:solidFill>
                </a:uFill>
                <a:latin typeface="Times New Roman"/>
                <a:ea typeface="DejaVu Sans"/>
              </a:rPr>
              <a:t> Создание  презентации.</a:t>
            </a:r>
            <a:endParaRPr/>
          </a:p>
        </p:txBody>
      </p:sp>
      <p:sp>
        <p:nvSpPr>
          <p:cNvPr id="201" name="CustomShape 5"/>
          <p:cNvSpPr/>
          <p:nvPr/>
        </p:nvSpPr>
        <p:spPr>
          <a:xfrm>
            <a:off x="2195640" y="1917000"/>
            <a:ext cx="5974200" cy="4354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ru-RU" sz="2800" b="1" strike="noStrike" spc="-1">
                <a:solidFill>
                  <a:srgbClr val="000000"/>
                </a:solidFill>
                <a:uFill>
                  <a:solidFill>
                    <a:srgbClr val="FFFFFF"/>
                  </a:solidFill>
                </a:uFill>
                <a:latin typeface="Times New Roman"/>
                <a:ea typeface="DejaVu Sans"/>
              </a:rPr>
              <a:t>5 этап. Рефлексивный</a:t>
            </a:r>
            <a:endParaRPr/>
          </a:p>
          <a:p>
            <a:pPr>
              <a:lnSpc>
                <a:spcPct val="100000"/>
              </a:lnSpc>
            </a:pPr>
            <a:r>
              <a:rPr lang="ru-RU" sz="1800" strike="noStrike" spc="-1">
                <a:solidFill>
                  <a:srgbClr val="000000"/>
                </a:solidFill>
                <a:uFill>
                  <a:solidFill>
                    <a:srgbClr val="FFFFFF"/>
                  </a:solidFill>
                </a:uFill>
                <a:latin typeface="Times New Roman"/>
                <a:ea typeface="DejaVu Sans"/>
              </a:rPr>
              <a:t>На данном  этапе была  проведена итоговая диагностика, по результатам которой, сделаны выводы об эффективности данного  проекта.</a:t>
            </a:r>
            <a:endParaRPr/>
          </a:p>
          <a:p>
            <a:pPr>
              <a:lnSpc>
                <a:spcPct val="100000"/>
              </a:lnSpc>
            </a:pPr>
            <a:r>
              <a:rPr lang="ru-RU" sz="1800" b="1" strike="noStrike" spc="-1">
                <a:solidFill>
                  <a:srgbClr val="000000"/>
                </a:solidFill>
                <a:uFill>
                  <a:solidFill>
                    <a:srgbClr val="FFFFFF"/>
                  </a:solidFill>
                </a:uFill>
                <a:latin typeface="Times New Roman"/>
                <a:ea typeface="DejaVu Sans"/>
              </a:rPr>
              <a:t>У детей:</a:t>
            </a:r>
            <a:endParaRPr/>
          </a:p>
          <a:p>
            <a:pPr>
              <a:lnSpc>
                <a:spcPct val="100000"/>
              </a:lnSpc>
            </a:pPr>
            <a:r>
              <a:rPr lang="ru-RU" sz="1800" strike="noStrike" spc="-1">
                <a:solidFill>
                  <a:srgbClr val="000000"/>
                </a:solidFill>
                <a:uFill>
                  <a:solidFill>
                    <a:srgbClr val="FFFFFF"/>
                  </a:solidFill>
                </a:uFill>
                <a:latin typeface="Times New Roman"/>
                <a:ea typeface="DejaVu Sans"/>
              </a:rPr>
              <a:t>- сформированы знания  правил дорожного движения;</a:t>
            </a:r>
            <a:endParaRPr/>
          </a:p>
          <a:p>
            <a:pPr>
              <a:lnSpc>
                <a:spcPct val="100000"/>
              </a:lnSpc>
            </a:pPr>
            <a:r>
              <a:rPr lang="ru-RU" sz="1800" strike="noStrike" spc="-1">
                <a:solidFill>
                  <a:srgbClr val="000000"/>
                </a:solidFill>
                <a:uFill>
                  <a:solidFill>
                    <a:srgbClr val="FFFFFF"/>
                  </a:solidFill>
                </a:uFill>
                <a:latin typeface="Times New Roman"/>
                <a:ea typeface="DejaVu Sans"/>
              </a:rPr>
              <a:t>- сформировано  осознанное отношение к выполнению Правил дорожного движения;</a:t>
            </a:r>
            <a:endParaRPr/>
          </a:p>
          <a:p>
            <a:pPr>
              <a:lnSpc>
                <a:spcPct val="100000"/>
              </a:lnSpc>
            </a:pPr>
            <a:r>
              <a:rPr lang="ru-RU" sz="1800" strike="noStrike" spc="-1">
                <a:solidFill>
                  <a:srgbClr val="000000"/>
                </a:solidFill>
                <a:uFill>
                  <a:solidFill>
                    <a:srgbClr val="FFFFFF"/>
                  </a:solidFill>
                </a:uFill>
                <a:latin typeface="Times New Roman"/>
                <a:ea typeface="DejaVu Sans"/>
              </a:rPr>
              <a:t>- владеют знаниями правил культурного поведения на улице и в транспорте;</a:t>
            </a:r>
            <a:endParaRPr/>
          </a:p>
          <a:p>
            <a:pPr>
              <a:lnSpc>
                <a:spcPct val="100000"/>
              </a:lnSpc>
            </a:pPr>
            <a:r>
              <a:rPr lang="ru-RU" sz="1800" strike="noStrike" spc="-1">
                <a:solidFill>
                  <a:srgbClr val="000000"/>
                </a:solidFill>
                <a:uFill>
                  <a:solidFill>
                    <a:srgbClr val="FFFFFF"/>
                  </a:solidFill>
                </a:uFill>
                <a:latin typeface="Times New Roman"/>
                <a:ea typeface="DejaVu Sans"/>
              </a:rPr>
              <a:t>-научились находить пути решения  выхода из чрезвычайных ситуаций  на предложенных иллюстрациях .</a:t>
            </a:r>
            <a:endParaRPr/>
          </a:p>
          <a:p>
            <a:pPr>
              <a:lnSpc>
                <a:spcPct val="100000"/>
              </a:lnSpc>
            </a:pPr>
            <a:r>
              <a:rPr lang="ru-RU" sz="1800" b="1" strike="noStrike" spc="-1">
                <a:solidFill>
                  <a:srgbClr val="000000"/>
                </a:solidFill>
                <a:uFill>
                  <a:solidFill>
                    <a:srgbClr val="FFFFFF"/>
                  </a:solidFill>
                </a:uFill>
                <a:latin typeface="Times New Roman"/>
                <a:ea typeface="DejaVu Sans"/>
              </a:rPr>
              <a:t>У родителей:</a:t>
            </a:r>
            <a:endParaRPr/>
          </a:p>
          <a:p>
            <a:pPr>
              <a:lnSpc>
                <a:spcPct val="100000"/>
              </a:lnSpc>
            </a:pPr>
            <a:r>
              <a:rPr lang="ru-RU" sz="1800" b="1" strike="noStrike" spc="-1">
                <a:solidFill>
                  <a:srgbClr val="000000"/>
                </a:solidFill>
                <a:uFill>
                  <a:solidFill>
                    <a:srgbClr val="FFFFFF"/>
                  </a:solidFill>
                </a:uFill>
                <a:latin typeface="Times New Roman"/>
                <a:ea typeface="DejaVu Sans"/>
              </a:rPr>
              <a:t>- </a:t>
            </a:r>
            <a:r>
              <a:rPr lang="ru-RU" sz="1800" strike="noStrike" spc="-1">
                <a:solidFill>
                  <a:srgbClr val="000000"/>
                </a:solidFill>
                <a:uFill>
                  <a:solidFill>
                    <a:srgbClr val="FFFFFF"/>
                  </a:solidFill>
                </a:uFill>
                <a:latin typeface="Times New Roman"/>
                <a:ea typeface="DejaVu Sans"/>
              </a:rPr>
              <a:t>повысился уровень знаний правил ПДД .</a:t>
            </a:r>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CustomShape 1"/>
          <p:cNvSpPr/>
          <p:nvPr/>
        </p:nvSpPr>
        <p:spPr>
          <a:xfrm>
            <a:off x="457200" y="274680"/>
            <a:ext cx="8227080" cy="1140480"/>
          </a:xfrm>
          <a:prstGeom prst="rect">
            <a:avLst/>
          </a:prstGeom>
          <a:noFill/>
          <a:ln>
            <a:noFill/>
          </a:ln>
        </p:spPr>
        <p:style>
          <a:lnRef idx="0">
            <a:scrgbClr r="0" g="0" b="0"/>
          </a:lnRef>
          <a:fillRef idx="0">
            <a:scrgbClr r="0" g="0" b="0"/>
          </a:fillRef>
          <a:effectRef idx="0">
            <a:scrgbClr r="0" g="0" b="0"/>
          </a:effectRef>
          <a:fontRef idx="minor"/>
        </p:style>
      </p:sp>
      <p:sp>
        <p:nvSpPr>
          <p:cNvPr id="78" name="CustomShape 2"/>
          <p:cNvSpPr/>
          <p:nvPr/>
        </p:nvSpPr>
        <p:spPr>
          <a:xfrm>
            <a:off x="457200" y="1600200"/>
            <a:ext cx="8227080" cy="4523400"/>
          </a:xfrm>
          <a:prstGeom prst="rect">
            <a:avLst/>
          </a:prstGeom>
          <a:noFill/>
          <a:ln>
            <a:noFill/>
          </a:ln>
        </p:spPr>
        <p:style>
          <a:lnRef idx="0">
            <a:scrgbClr r="0" g="0" b="0"/>
          </a:lnRef>
          <a:fillRef idx="0">
            <a:scrgbClr r="0" g="0" b="0"/>
          </a:fillRef>
          <a:effectRef idx="0">
            <a:scrgbClr r="0" g="0" b="0"/>
          </a:effectRef>
          <a:fontRef idx="minor"/>
        </p:style>
      </p:sp>
      <p:pic>
        <p:nvPicPr>
          <p:cNvPr id="79" name="Picture 2"/>
          <p:cNvPicPr/>
          <p:nvPr/>
        </p:nvPicPr>
        <p:blipFill>
          <a:blip r:embed="rId2"/>
          <a:stretch/>
        </p:blipFill>
        <p:spPr>
          <a:xfrm>
            <a:off x="72000" y="441720"/>
            <a:ext cx="9141480" cy="6862680"/>
          </a:xfrm>
          <a:prstGeom prst="rect">
            <a:avLst/>
          </a:prstGeom>
          <a:ln>
            <a:noFill/>
          </a:ln>
        </p:spPr>
      </p:pic>
      <p:sp>
        <p:nvSpPr>
          <p:cNvPr id="80" name="CustomShape 3"/>
          <p:cNvSpPr/>
          <p:nvPr/>
        </p:nvSpPr>
        <p:spPr>
          <a:xfrm>
            <a:off x="1643040" y="500040"/>
            <a:ext cx="6069600" cy="5756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ru-RU" sz="1800" strike="noStrike" spc="-1">
                <a:solidFill>
                  <a:srgbClr val="000000"/>
                </a:solidFill>
                <a:uFill>
                  <a:solidFill>
                    <a:srgbClr val="FFFFFF"/>
                  </a:solidFill>
                </a:uFill>
                <a:latin typeface="Calibri"/>
                <a:ea typeface="Microsoft YaHei"/>
              </a:rPr>
              <a:t> </a:t>
            </a:r>
            <a:endParaRPr/>
          </a:p>
        </p:txBody>
      </p:sp>
      <p:sp>
        <p:nvSpPr>
          <p:cNvPr id="81" name="CustomShape 4"/>
          <p:cNvSpPr/>
          <p:nvPr/>
        </p:nvSpPr>
        <p:spPr>
          <a:xfrm rot="10800000" flipV="1">
            <a:off x="52881120" y="93479760"/>
            <a:ext cx="7342200" cy="13805280"/>
          </a:xfrm>
          <a:prstGeom prst="rect">
            <a:avLst/>
          </a:prstGeom>
          <a:noFill/>
          <a:ln w="9360">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r>
              <a:rPr lang="ru-RU" sz="1600" b="1" strike="noStrike" spc="-1">
                <a:solidFill>
                  <a:srgbClr val="000000"/>
                </a:solidFill>
                <a:uFill>
                  <a:solidFill>
                    <a:srgbClr val="FFFFFF"/>
                  </a:solidFill>
                </a:uFill>
                <a:latin typeface="Times New Roman"/>
                <a:ea typeface="Calibri"/>
              </a:rPr>
              <a:t> </a:t>
            </a:r>
            <a:endParaRPr/>
          </a:p>
          <a:p>
            <a:pPr>
              <a:lnSpc>
                <a:spcPct val="100000"/>
              </a:lnSpc>
            </a:pPr>
            <a:endParaRPr/>
          </a:p>
          <a:p>
            <a:pPr>
              <a:lnSpc>
                <a:spcPct val="100000"/>
              </a:lnSpc>
            </a:pPr>
            <a:endParaRPr/>
          </a:p>
          <a:p>
            <a:pPr algn="just">
              <a:lnSpc>
                <a:spcPct val="100000"/>
              </a:lnSpc>
            </a:pPr>
            <a:r>
              <a:rPr lang="ru-RU" sz="1400" strike="noStrike" spc="-1">
                <a:solidFill>
                  <a:srgbClr val="000000"/>
                </a:solidFill>
                <a:uFill>
                  <a:solidFill>
                    <a:srgbClr val="FFFFFF"/>
                  </a:solidFill>
                </a:uFill>
                <a:latin typeface="Calibri"/>
                <a:ea typeface="Calibri"/>
              </a:rPr>
              <a:t>    Статистика утверждает, что очень часто причиной дорожно – транспортных происшествий является именно дети.</a:t>
            </a:r>
            <a:endParaRPr/>
          </a:p>
          <a:p>
            <a:pPr algn="just">
              <a:lnSpc>
                <a:spcPct val="100000"/>
              </a:lnSpc>
            </a:pPr>
            <a:r>
              <a:rPr lang="ru-RU" sz="1400" strike="noStrike" spc="-1">
                <a:solidFill>
                  <a:srgbClr val="000000"/>
                </a:solidFill>
                <a:uFill>
                  <a:solidFill>
                    <a:srgbClr val="FFFFFF"/>
                  </a:solidFill>
                </a:uFill>
                <a:latin typeface="Calibri"/>
                <a:ea typeface="Calibri"/>
              </a:rPr>
              <a:t>     Дети дошкольного возраста не имеют достаточных навыков для самостоятельного передвижения по улице. Подчас соблюдение детьми правил дорожного движения зависит от того, соблюдает ли данные правила их родители. </a:t>
            </a:r>
            <a:endParaRPr/>
          </a:p>
          <a:p>
            <a:pPr algn="just">
              <a:lnSpc>
                <a:spcPct val="100000"/>
              </a:lnSpc>
            </a:pPr>
            <a:r>
              <a:rPr lang="ru-RU" sz="1400" strike="noStrike" spc="-1">
                <a:solidFill>
                  <a:srgbClr val="000000"/>
                </a:solidFill>
                <a:uFill>
                  <a:solidFill>
                    <a:srgbClr val="FFFFFF"/>
                  </a:solidFill>
                </a:uFill>
                <a:latin typeface="Calibri"/>
                <a:ea typeface="Calibri"/>
              </a:rPr>
              <a:t>      Известно, что привычки, закреплённые в детстве, остаются на всю жизнь, поэтому  одной из важных проблем  в обеспечении безопасности дорожного движения является профилактика детского дорожного травматизма в дошкольных учреждениях.  Поэтому изучение правил дорожного движения, является одной из главных задач на сегодняшний день, а способствовать этому будет работа над   данным проектом, посвящённая формированию безопасного поведения на улице посредством ознакомления  с правилами дорожного движения.  Освоение правил безопасного поведения на улицах города способствует становлению произвольного поведения,  умения  самостоятельному передвижению по дороге.</a:t>
            </a:r>
            <a:endParaRPr/>
          </a:p>
          <a:p>
            <a:pPr algn="just">
              <a:lnSpc>
                <a:spcPct val="100000"/>
              </a:lnSpc>
            </a:pPr>
            <a:r>
              <a:rPr lang="ru-RU" sz="1400" strike="noStrike" spc="-1">
                <a:solidFill>
                  <a:srgbClr val="000000"/>
                </a:solidFill>
                <a:uFill>
                  <a:solidFill>
                    <a:srgbClr val="FFFFFF"/>
                  </a:solidFill>
                </a:uFill>
                <a:latin typeface="Calibri"/>
                <a:ea typeface="Calibri"/>
              </a:rPr>
              <a:t>    Актуальность проекта обусловлена  результатами проведенного  анкетирования родителей,  целью которого было определить значимость проблемы безопасности жизнедеятельности ребенка..85% родителей посчитали, что тема своевременна и актуальна.</a:t>
            </a:r>
            <a:endParaRPr/>
          </a:p>
          <a:p>
            <a:pPr algn="just">
              <a:lnSpc>
                <a:spcPct val="100000"/>
              </a:lnSpc>
            </a:pPr>
            <a:r>
              <a:rPr lang="ru-RU" sz="1400" strike="noStrike" spc="-1">
                <a:solidFill>
                  <a:srgbClr val="000000"/>
                </a:solidFill>
                <a:uFill>
                  <a:solidFill>
                    <a:srgbClr val="FFFFFF"/>
                  </a:solidFill>
                </a:uFill>
                <a:latin typeface="Calibri"/>
                <a:ea typeface="Calibri"/>
              </a:rPr>
              <a:t>  Для оценки уровня знаний и интересов детей, степени сформированности  практических умений и навыков были определены вопросы  диагностики. </a:t>
            </a:r>
            <a:endParaRPr/>
          </a:p>
          <a:p>
            <a:pPr>
              <a:lnSpc>
                <a:spcPct val="100000"/>
              </a:lnSpc>
            </a:pPr>
            <a:r>
              <a:rPr lang="ru-RU" sz="1400" strike="noStrike" spc="-1">
                <a:solidFill>
                  <a:srgbClr val="000000"/>
                </a:solidFill>
                <a:uFill>
                  <a:solidFill>
                    <a:srgbClr val="FFFFFF"/>
                  </a:solidFill>
                </a:uFill>
                <a:latin typeface="Calibri"/>
                <a:ea typeface="Calibri"/>
              </a:rPr>
              <a:t>    Результаты проведенного мониторинга показали, что работа по формированию безопасного поведения на улицах города необходима с использованием эффективных форм , методов и средств.</a:t>
            </a:r>
            <a:endParaRPr/>
          </a:p>
          <a:p>
            <a:pPr>
              <a:lnSpc>
                <a:spcPct val="100000"/>
              </a:lnSpc>
            </a:pPr>
            <a:r>
              <a:rPr lang="ru-RU" sz="1600" b="1" strike="noStrike" spc="-1">
                <a:solidFill>
                  <a:srgbClr val="000000"/>
                </a:solidFill>
                <a:uFill>
                  <a:solidFill>
                    <a:srgbClr val="FFFFFF"/>
                  </a:solidFill>
                </a:uFill>
                <a:latin typeface="Calibri"/>
                <a:ea typeface="Calibri"/>
              </a:rPr>
              <a:t> </a:t>
            </a: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r>
              <a:rPr lang="ru-RU" sz="1600" b="1" strike="noStrike" spc="-1">
                <a:solidFill>
                  <a:srgbClr val="000000"/>
                </a:solidFill>
                <a:uFill>
                  <a:solidFill>
                    <a:srgbClr val="FFFFFF"/>
                  </a:solidFill>
                </a:uFill>
                <a:latin typeface="Calibri"/>
                <a:ea typeface="Calibri"/>
              </a:rPr>
              <a:t> </a:t>
            </a:r>
            <a:endParaRPr/>
          </a:p>
          <a:p>
            <a:pPr>
              <a:lnSpc>
                <a:spcPct val="100000"/>
              </a:lnSpc>
            </a:pPr>
            <a:endParaRPr/>
          </a:p>
          <a:p>
            <a:pPr>
              <a:lnSpc>
                <a:spcPct val="100000"/>
              </a:lnSpc>
            </a:pPr>
            <a:endParaRPr/>
          </a:p>
          <a:p>
            <a:pPr algn="ctr">
              <a:lnSpc>
                <a:spcPct val="100000"/>
              </a:lnSpc>
            </a:pPr>
            <a:endParaRPr/>
          </a:p>
          <a:p>
            <a:pPr algn="ctr">
              <a:lnSpc>
                <a:spcPct val="100000"/>
              </a:lnSpc>
            </a:pPr>
            <a:endParaRPr/>
          </a:p>
          <a:p>
            <a:pPr algn="ctr">
              <a:lnSpc>
                <a:spcPct val="100000"/>
              </a:lnSpc>
            </a:pPr>
            <a:endParaRPr/>
          </a:p>
        </p:txBody>
      </p:sp>
      <p:sp>
        <p:nvSpPr>
          <p:cNvPr id="82" name="CustomShape 5"/>
          <p:cNvSpPr/>
          <p:nvPr/>
        </p:nvSpPr>
        <p:spPr>
          <a:xfrm>
            <a:off x="3816000" y="1656000"/>
            <a:ext cx="178920" cy="344520"/>
          </a:xfrm>
          <a:prstGeom prst="rect">
            <a:avLst/>
          </a:prstGeom>
          <a:noFill/>
          <a:ln>
            <a:noFill/>
          </a:ln>
        </p:spPr>
        <p:style>
          <a:lnRef idx="0">
            <a:scrgbClr r="0" g="0" b="0"/>
          </a:lnRef>
          <a:fillRef idx="0">
            <a:scrgbClr r="0" g="0" b="0"/>
          </a:fillRef>
          <a:effectRef idx="0">
            <a:scrgbClr r="0" g="0" b="0"/>
          </a:effectRef>
          <a:fontRef idx="minor"/>
        </p:style>
      </p:sp>
      <p:sp>
        <p:nvSpPr>
          <p:cNvPr id="83" name="CustomShape 6"/>
          <p:cNvSpPr/>
          <p:nvPr/>
        </p:nvSpPr>
        <p:spPr>
          <a:xfrm>
            <a:off x="457200" y="273600"/>
            <a:ext cx="8227440" cy="660600"/>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ru-RU" sz="4400" strike="noStrike" spc="-1">
                <a:solidFill>
                  <a:srgbClr val="000000"/>
                </a:solidFill>
                <a:uFill>
                  <a:solidFill>
                    <a:srgbClr val="FFFFFF"/>
                  </a:solidFill>
                </a:uFill>
                <a:latin typeface="Arial"/>
                <a:ea typeface="DejaVu Sans"/>
              </a:rPr>
              <a:t>         </a:t>
            </a:r>
            <a:r>
              <a:rPr lang="ru-RU" sz="3200" strike="noStrike" spc="-1">
                <a:solidFill>
                  <a:srgbClr val="FF0000"/>
                </a:solidFill>
                <a:uFill>
                  <a:solidFill>
                    <a:srgbClr val="FFFFFF"/>
                  </a:solidFill>
                </a:uFill>
                <a:latin typeface="Times New Roman"/>
                <a:ea typeface="DejaVu Sans"/>
              </a:rPr>
              <a:t>АКТУАЛЬНОСТЬ</a:t>
            </a:r>
            <a:endParaRPr/>
          </a:p>
        </p:txBody>
      </p:sp>
      <p:sp>
        <p:nvSpPr>
          <p:cNvPr id="84" name="CustomShape 7"/>
          <p:cNvSpPr/>
          <p:nvPr/>
        </p:nvSpPr>
        <p:spPr>
          <a:xfrm>
            <a:off x="1656000" y="4392000"/>
            <a:ext cx="7316640" cy="2751480"/>
          </a:xfrm>
          <a:prstGeom prst="rect">
            <a:avLst/>
          </a:prstGeom>
          <a:noFill/>
          <a:ln>
            <a:noFill/>
          </a:ln>
        </p:spPr>
        <p:style>
          <a:lnRef idx="0">
            <a:scrgbClr r="0" g="0" b="0"/>
          </a:lnRef>
          <a:fillRef idx="0">
            <a:scrgbClr r="0" g="0" b="0"/>
          </a:fillRef>
          <a:effectRef idx="0">
            <a:scrgbClr r="0" g="0" b="0"/>
          </a:effectRef>
          <a:fontRef idx="minor"/>
        </p:style>
      </p:sp>
      <p:sp>
        <p:nvSpPr>
          <p:cNvPr id="85" name="CustomShape 8"/>
          <p:cNvSpPr/>
          <p:nvPr/>
        </p:nvSpPr>
        <p:spPr>
          <a:xfrm>
            <a:off x="1440000" y="1236600"/>
            <a:ext cx="7267320" cy="3302280"/>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endParaRPr/>
          </a:p>
          <a:p>
            <a:pPr algn="ctr">
              <a:lnSpc>
                <a:spcPct val="100000"/>
              </a:lnSpc>
            </a:pPr>
            <a:endParaRPr/>
          </a:p>
          <a:p>
            <a:pPr algn="ctr">
              <a:lnSpc>
                <a:spcPct val="100000"/>
              </a:lnSpc>
            </a:pPr>
            <a:endParaRPr/>
          </a:p>
          <a:p>
            <a:pPr algn="ctr">
              <a:lnSpc>
                <a:spcPct val="100000"/>
              </a:lnSpc>
            </a:pPr>
            <a:endParaRPr/>
          </a:p>
          <a:p>
            <a:pPr algn="ctr">
              <a:lnSpc>
                <a:spcPct val="100000"/>
              </a:lnSpc>
            </a:pPr>
            <a:endParaRPr/>
          </a:p>
          <a:p>
            <a:pPr algn="ctr">
              <a:lnSpc>
                <a:spcPct val="100000"/>
              </a:lnSpc>
            </a:pPr>
            <a:endParaRPr/>
          </a:p>
          <a:p>
            <a:pPr algn="ctr">
              <a:lnSpc>
                <a:spcPct val="100000"/>
              </a:lnSpc>
            </a:pPr>
            <a:endParaRPr/>
          </a:p>
          <a:p>
            <a:pPr algn="ctr">
              <a:lnSpc>
                <a:spcPct val="100000"/>
              </a:lnSpc>
            </a:pPr>
            <a:endParaRPr/>
          </a:p>
          <a:p>
            <a:pPr>
              <a:lnSpc>
                <a:spcPct val="100000"/>
              </a:lnSpc>
            </a:pPr>
            <a:r>
              <a:rPr lang="ru-RU" sz="1500" strike="noStrike" spc="-1">
                <a:solidFill>
                  <a:srgbClr val="000000"/>
                </a:solidFill>
                <a:uFill>
                  <a:solidFill>
                    <a:srgbClr val="FFFFFF"/>
                  </a:solidFill>
                </a:uFill>
                <a:latin typeface="Times New Roman"/>
                <a:ea typeface="DejaVu Sans"/>
              </a:rPr>
              <a:t>   Актуальность и просто жизненная    необходимость  обучения детей Правилам дорожного движения   несомненна. Статистика  утверждает , что очень часто причиной дорожно — транспортных происшествий становятся именно дети. Дети дошкольного возраста не имеют достаточных навыков для самостоятельного передвижения по улице.      Подчас соблюдение детьми правил дорожного движения  зависит от того ,соблюдают ли данные правила родители. </a:t>
            </a:r>
            <a:endParaRPr/>
          </a:p>
          <a:p>
            <a:pPr algn="just">
              <a:lnSpc>
                <a:spcPct val="100000"/>
              </a:lnSpc>
            </a:pPr>
            <a:r>
              <a:rPr lang="ru-RU" sz="1500" strike="noStrike" spc="-1">
                <a:solidFill>
                  <a:srgbClr val="000000"/>
                </a:solidFill>
                <a:uFill>
                  <a:solidFill>
                    <a:srgbClr val="FFFFFF"/>
                  </a:solidFill>
                </a:uFill>
                <a:latin typeface="Times New Roman"/>
                <a:ea typeface="DejaVu Sans"/>
              </a:rPr>
              <a:t>    Известно ,что привычки , закрепленные с детства ,остаются на всю жизнь , поэтому одной из проблем в обеспечении безопасности дорожного движения является профилактика детского дорожного травматизма в дошкольных учреждениях. В связи с этим,изучение правил дорожного движения является одной из главных задач на сегодняшний день, а способствовать этому будет работа над данным проектом, направленная на формирование безопасного поведения на улице посредством ознакомления с правилами дорожного движения.</a:t>
            </a:r>
            <a:endParaRPr/>
          </a:p>
          <a:p>
            <a:pPr algn="just">
              <a:lnSpc>
                <a:spcPct val="100000"/>
              </a:lnSpc>
            </a:pPr>
            <a:r>
              <a:rPr lang="ru-RU" sz="1500" strike="noStrike" spc="-1">
                <a:solidFill>
                  <a:srgbClr val="000000"/>
                </a:solidFill>
                <a:uFill>
                  <a:solidFill>
                    <a:srgbClr val="FFFFFF"/>
                  </a:solidFill>
                </a:uFill>
                <a:latin typeface="Times New Roman"/>
                <a:ea typeface="DejaVu Sans"/>
              </a:rPr>
              <a:t>   Актуальность проекта была обусловлена  результатами проведенного анкетирования родителей , целью которого было определить значимость проблемы безопасности жизнедеятельности  ребенка. 85% родителей посчитали  , что тема своевременна и актуальна. Для определения уровня знаний и интересов детей , степени  сформированности  практических навыков и умений были определены вопросы диагностики. Результаты проведенного мониторинга показали , что работа по формированию безопасного поведения на улицах города необходима с использованием эффективных форм , методов и средств.</a:t>
            </a:r>
            <a:endParaRPr/>
          </a:p>
          <a:p>
            <a:pPr algn="ctr">
              <a:lnSpc>
                <a:spcPct val="100000"/>
              </a:lnSpc>
            </a:pPr>
            <a:endParaRPr/>
          </a:p>
          <a:p>
            <a:pPr algn="ctr">
              <a:lnSpc>
                <a:spcPct val="100000"/>
              </a:lnSpc>
            </a:pPr>
            <a:endParaRPr/>
          </a:p>
          <a:p>
            <a:pPr algn="ctr">
              <a:lnSpc>
                <a:spcPct val="100000"/>
              </a:lnSpc>
            </a:pPr>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 name="CustomShape 1"/>
          <p:cNvSpPr/>
          <p:nvPr/>
        </p:nvSpPr>
        <p:spPr>
          <a:xfrm>
            <a:off x="457200" y="274680"/>
            <a:ext cx="8227080" cy="1140480"/>
          </a:xfrm>
          <a:prstGeom prst="rect">
            <a:avLst/>
          </a:prstGeom>
          <a:noFill/>
          <a:ln>
            <a:noFill/>
          </a:ln>
        </p:spPr>
        <p:style>
          <a:lnRef idx="0">
            <a:scrgbClr r="0" g="0" b="0"/>
          </a:lnRef>
          <a:fillRef idx="0">
            <a:scrgbClr r="0" g="0" b="0"/>
          </a:fillRef>
          <a:effectRef idx="0">
            <a:scrgbClr r="0" g="0" b="0"/>
          </a:effectRef>
          <a:fontRef idx="minor"/>
        </p:style>
      </p:sp>
      <p:pic>
        <p:nvPicPr>
          <p:cNvPr id="203" name="Объект 10"/>
          <p:cNvPicPr/>
          <p:nvPr/>
        </p:nvPicPr>
        <p:blipFill>
          <a:blip r:embed="rId2" cstate="email">
            <a:extLst>
              <a:ext uri="{28A0092B-C50C-407E-A947-70E740481C1C}">
                <a14:useLocalDpi xmlns:a14="http://schemas.microsoft.com/office/drawing/2010/main"/>
              </a:ext>
            </a:extLst>
          </a:blip>
          <a:stretch/>
        </p:blipFill>
        <p:spPr>
          <a:xfrm>
            <a:off x="1554840" y="1600200"/>
            <a:ext cx="6032160" cy="4523400"/>
          </a:xfrm>
          <a:prstGeom prst="rect">
            <a:avLst/>
          </a:prstGeom>
          <a:ln>
            <a:noFill/>
          </a:ln>
        </p:spPr>
      </p:pic>
      <p:pic>
        <p:nvPicPr>
          <p:cNvPr id="204" name="Picture 2"/>
          <p:cNvPicPr/>
          <p:nvPr/>
        </p:nvPicPr>
        <p:blipFill>
          <a:blip r:embed="rId3"/>
          <a:stretch/>
        </p:blipFill>
        <p:spPr>
          <a:xfrm>
            <a:off x="2520" y="-84960"/>
            <a:ext cx="9141480" cy="6862680"/>
          </a:xfrm>
          <a:prstGeom prst="rect">
            <a:avLst/>
          </a:prstGeom>
          <a:ln>
            <a:noFill/>
          </a:ln>
        </p:spPr>
      </p:pic>
      <p:sp>
        <p:nvSpPr>
          <p:cNvPr id="205" name="CustomShape 2"/>
          <p:cNvSpPr/>
          <p:nvPr/>
        </p:nvSpPr>
        <p:spPr>
          <a:xfrm>
            <a:off x="2430720" y="1052640"/>
            <a:ext cx="6387840" cy="453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ru-RU" sz="2400" b="1" strike="noStrike" spc="-1">
                <a:solidFill>
                  <a:srgbClr val="FF0000"/>
                </a:solidFill>
                <a:uFill>
                  <a:solidFill>
                    <a:srgbClr val="FFFFFF"/>
                  </a:solidFill>
                </a:uFill>
                <a:latin typeface="Times New Roman"/>
                <a:ea typeface="DejaVu Sans"/>
              </a:rPr>
              <a:t>        </a:t>
            </a:r>
            <a:endParaRPr/>
          </a:p>
        </p:txBody>
      </p:sp>
      <p:sp>
        <p:nvSpPr>
          <p:cNvPr id="206" name="CustomShape 3"/>
          <p:cNvSpPr/>
          <p:nvPr/>
        </p:nvSpPr>
        <p:spPr>
          <a:xfrm>
            <a:off x="1979640" y="116640"/>
            <a:ext cx="6982200" cy="5148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r>
              <a:rPr lang="ru-RU" sz="1800" spc="-1">
                <a:latin typeface="Arial"/>
              </a:rPr>
              <a:t>                         </a:t>
            </a:r>
            <a:endParaRPr/>
          </a:p>
          <a:p>
            <a:endParaRPr/>
          </a:p>
          <a:p>
            <a:endParaRPr/>
          </a:p>
          <a:p>
            <a:r>
              <a:rPr lang="ru-RU" sz="1800" spc="-1">
                <a:latin typeface="Arial"/>
              </a:rPr>
              <a:t>                    </a:t>
            </a:r>
            <a:r>
              <a:rPr lang="ru-RU" sz="2800" spc="-1">
                <a:solidFill>
                  <a:srgbClr val="FF0000"/>
                </a:solidFill>
                <a:latin typeface="Times New Roman"/>
              </a:rPr>
              <a:t>СПАСИБО</a:t>
            </a:r>
            <a:r>
              <a:rPr lang="ru-RU" sz="2800" spc="-1">
                <a:latin typeface="Times New Roman"/>
              </a:rPr>
              <a:t> </a:t>
            </a:r>
            <a:r>
              <a:rPr lang="ru-RU" sz="2800" spc="-1">
                <a:solidFill>
                  <a:srgbClr val="FFCC00"/>
                </a:solidFill>
                <a:latin typeface="Times New Roman"/>
              </a:rPr>
              <a:t>ЗА </a:t>
            </a:r>
            <a:r>
              <a:rPr lang="ru-RU" sz="2800" spc="-1">
                <a:solidFill>
                  <a:srgbClr val="009900"/>
                </a:solidFill>
                <a:latin typeface="Times New Roman"/>
              </a:rPr>
              <a:t>ВНИМАНИЕ!</a:t>
            </a:r>
            <a:endParaRPr/>
          </a:p>
        </p:txBody>
      </p:sp>
      <p:sp>
        <p:nvSpPr>
          <p:cNvPr id="207" name="CustomShape 4"/>
          <p:cNvSpPr/>
          <p:nvPr/>
        </p:nvSpPr>
        <p:spPr>
          <a:xfrm>
            <a:off x="2195640" y="1917000"/>
            <a:ext cx="5974200" cy="696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ru-RU" sz="4000" b="1" strike="noStrike" spc="-1">
                <a:solidFill>
                  <a:srgbClr val="FF0000"/>
                </a:solidFill>
                <a:uFill>
                  <a:solidFill>
                    <a:srgbClr val="FFFFFF"/>
                  </a:solidFill>
                </a:uFill>
                <a:latin typeface="Times New Roman"/>
                <a:ea typeface="DejaVu Sans"/>
              </a:rPr>
              <a:t> </a:t>
            </a:r>
            <a:endParaRPr/>
          </a:p>
        </p:txBody>
      </p:sp>
      <p:pic>
        <p:nvPicPr>
          <p:cNvPr id="208" name="Рисунок 207"/>
          <p:cNvPicPr/>
          <p:nvPr/>
        </p:nvPicPr>
        <p:blipFill>
          <a:blip r:embed="rId4"/>
          <a:stretch/>
        </p:blipFill>
        <p:spPr>
          <a:xfrm>
            <a:off x="4538160" y="2014920"/>
            <a:ext cx="1678320" cy="1728720"/>
          </a:xfrm>
          <a:prstGeom prst="rect">
            <a:avLst/>
          </a:prstGeom>
          <a:ln>
            <a:noFill/>
          </a:ln>
        </p:spPr>
      </p:pic>
      <p:pic>
        <p:nvPicPr>
          <p:cNvPr id="209" name="Рисунок 208"/>
          <p:cNvPicPr/>
          <p:nvPr/>
        </p:nvPicPr>
        <p:blipFill>
          <a:blip r:embed="rId5"/>
          <a:stretch/>
        </p:blipFill>
        <p:spPr>
          <a:xfrm>
            <a:off x="4536000" y="3382920"/>
            <a:ext cx="1678320" cy="1728720"/>
          </a:xfrm>
          <a:prstGeom prst="rect">
            <a:avLst/>
          </a:prstGeom>
          <a:ln>
            <a:noFill/>
          </a:ln>
        </p:spPr>
      </p:pic>
      <p:pic>
        <p:nvPicPr>
          <p:cNvPr id="210" name="Рисунок 209"/>
          <p:cNvPicPr/>
          <p:nvPr/>
        </p:nvPicPr>
        <p:blipFill>
          <a:blip r:embed="rId6"/>
          <a:stretch/>
        </p:blipFill>
        <p:spPr>
          <a:xfrm>
            <a:off x="4513320" y="4750920"/>
            <a:ext cx="1678320" cy="1728720"/>
          </a:xfrm>
          <a:prstGeom prst="rect">
            <a:avLst/>
          </a:prstGeom>
          <a:ln>
            <a:noFill/>
          </a:ln>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 name="CustomShape 1"/>
          <p:cNvSpPr/>
          <p:nvPr/>
        </p:nvSpPr>
        <p:spPr>
          <a:xfrm>
            <a:off x="457200" y="274680"/>
            <a:ext cx="8227080" cy="1140480"/>
          </a:xfrm>
          <a:prstGeom prst="rect">
            <a:avLst/>
          </a:prstGeom>
          <a:noFill/>
          <a:ln>
            <a:noFill/>
          </a:ln>
        </p:spPr>
        <p:style>
          <a:lnRef idx="0">
            <a:scrgbClr r="0" g="0" b="0"/>
          </a:lnRef>
          <a:fillRef idx="0">
            <a:scrgbClr r="0" g="0" b="0"/>
          </a:fillRef>
          <a:effectRef idx="0">
            <a:scrgbClr r="0" g="0" b="0"/>
          </a:effectRef>
          <a:fontRef idx="minor"/>
        </p:style>
      </p:sp>
      <p:sp>
        <p:nvSpPr>
          <p:cNvPr id="87" name="CustomShape 2"/>
          <p:cNvSpPr/>
          <p:nvPr/>
        </p:nvSpPr>
        <p:spPr>
          <a:xfrm>
            <a:off x="457200" y="1600200"/>
            <a:ext cx="8227080" cy="4523400"/>
          </a:xfrm>
          <a:prstGeom prst="rect">
            <a:avLst/>
          </a:prstGeom>
          <a:noFill/>
          <a:ln>
            <a:noFill/>
          </a:ln>
        </p:spPr>
        <p:style>
          <a:lnRef idx="0">
            <a:scrgbClr r="0" g="0" b="0"/>
          </a:lnRef>
          <a:fillRef idx="0">
            <a:scrgbClr r="0" g="0" b="0"/>
          </a:fillRef>
          <a:effectRef idx="0">
            <a:scrgbClr r="0" g="0" b="0"/>
          </a:effectRef>
          <a:fontRef idx="minor"/>
        </p:style>
      </p:sp>
      <p:pic>
        <p:nvPicPr>
          <p:cNvPr id="88" name="Picture 2"/>
          <p:cNvPicPr/>
          <p:nvPr/>
        </p:nvPicPr>
        <p:blipFill>
          <a:blip r:embed="rId2"/>
          <a:stretch/>
        </p:blipFill>
        <p:spPr>
          <a:xfrm>
            <a:off x="-864000" y="-95400"/>
            <a:ext cx="10114200" cy="6862680"/>
          </a:xfrm>
          <a:prstGeom prst="rect">
            <a:avLst/>
          </a:prstGeom>
          <a:ln>
            <a:noFill/>
          </a:ln>
        </p:spPr>
      </p:pic>
      <p:sp>
        <p:nvSpPr>
          <p:cNvPr id="89" name="CustomShape 3"/>
          <p:cNvSpPr/>
          <p:nvPr/>
        </p:nvSpPr>
        <p:spPr>
          <a:xfrm>
            <a:off x="1071360" y="714240"/>
            <a:ext cx="6998400" cy="15512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endParaRPr/>
          </a:p>
          <a:p>
            <a:pPr algn="ctr">
              <a:lnSpc>
                <a:spcPct val="100000"/>
              </a:lnSpc>
            </a:pPr>
            <a:endParaRPr/>
          </a:p>
          <a:p>
            <a:pPr algn="ctr">
              <a:lnSpc>
                <a:spcPct val="100000"/>
              </a:lnSpc>
            </a:pPr>
            <a:endParaRPr/>
          </a:p>
          <a:p>
            <a:pPr algn="ctr">
              <a:lnSpc>
                <a:spcPct val="100000"/>
              </a:lnSpc>
            </a:pPr>
            <a:r>
              <a:rPr lang="ru-RU" sz="2800" b="1" strike="noStrike" spc="-1">
                <a:solidFill>
                  <a:srgbClr val="FF0000"/>
                </a:solidFill>
                <a:uFill>
                  <a:solidFill>
                    <a:srgbClr val="FFFFFF"/>
                  </a:solidFill>
                </a:uFill>
                <a:latin typeface="Times New Roman"/>
                <a:ea typeface="DejaVu Sans"/>
              </a:rPr>
              <a:t>     Тип проекта</a:t>
            </a:r>
            <a:r>
              <a:rPr lang="ru-RU" sz="2800" b="1" strike="noStrike" spc="-1">
                <a:solidFill>
                  <a:srgbClr val="000000"/>
                </a:solidFill>
                <a:uFill>
                  <a:solidFill>
                    <a:srgbClr val="FFFFFF"/>
                  </a:solidFill>
                </a:uFill>
                <a:latin typeface="Times New Roman"/>
                <a:ea typeface="DejaVu Sans"/>
              </a:rPr>
              <a:t>:</a:t>
            </a:r>
            <a:r>
              <a:rPr lang="ru-RU" sz="2800" strike="noStrike" spc="-1">
                <a:solidFill>
                  <a:srgbClr val="000000"/>
                </a:solidFill>
                <a:uFill>
                  <a:solidFill>
                    <a:srgbClr val="FFFFFF"/>
                  </a:solidFill>
                </a:uFill>
                <a:latin typeface="Times New Roman"/>
                <a:ea typeface="DejaVu Sans"/>
              </a:rPr>
              <a:t> познавательно-творческий.       </a:t>
            </a:r>
            <a:endParaRPr/>
          </a:p>
        </p:txBody>
      </p:sp>
      <p:sp>
        <p:nvSpPr>
          <p:cNvPr id="90" name="CustomShape 4"/>
          <p:cNvSpPr/>
          <p:nvPr/>
        </p:nvSpPr>
        <p:spPr>
          <a:xfrm>
            <a:off x="1547640" y="2551680"/>
            <a:ext cx="7486200" cy="15512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ru-RU" sz="2800" b="1" strike="noStrike" spc="-1">
                <a:solidFill>
                  <a:srgbClr val="FF0000"/>
                </a:solidFill>
                <a:uFill>
                  <a:solidFill>
                    <a:srgbClr val="FFFFFF"/>
                  </a:solidFill>
                </a:uFill>
                <a:latin typeface="Times New Roman"/>
                <a:ea typeface="DejaVu Sans"/>
              </a:rPr>
              <a:t>Участники проекта:</a:t>
            </a:r>
            <a:r>
              <a:rPr lang="ru-RU" sz="2800" strike="noStrike" spc="-1">
                <a:solidFill>
                  <a:srgbClr val="FF0000"/>
                </a:solidFill>
                <a:uFill>
                  <a:solidFill>
                    <a:srgbClr val="FFFFFF"/>
                  </a:solidFill>
                </a:uFill>
                <a:latin typeface="Times New Roman"/>
                <a:ea typeface="DejaVu Sans"/>
              </a:rPr>
              <a:t> </a:t>
            </a:r>
            <a:r>
              <a:rPr lang="ru-RU" sz="2800" strike="noStrike" spc="-1">
                <a:solidFill>
                  <a:srgbClr val="000000"/>
                </a:solidFill>
                <a:uFill>
                  <a:solidFill>
                    <a:srgbClr val="FFFFFF"/>
                  </a:solidFill>
                </a:uFill>
                <a:latin typeface="Times New Roman"/>
                <a:ea typeface="DejaVu Sans"/>
              </a:rPr>
              <a:t>дети подготовительной  группы, родители  воспитанников, воспитатели группы.</a:t>
            </a:r>
            <a:endParaRPr/>
          </a:p>
          <a:p>
            <a:pPr>
              <a:lnSpc>
                <a:spcPct val="100000"/>
              </a:lnSpc>
            </a:pPr>
            <a:endParaRPr/>
          </a:p>
          <a:p>
            <a:pPr>
              <a:lnSpc>
                <a:spcPct val="100000"/>
              </a:lnSpc>
            </a:pPr>
            <a:r>
              <a:rPr lang="ru-RU" sz="2800" b="1" strike="noStrike" spc="-1">
                <a:solidFill>
                  <a:srgbClr val="FF0000"/>
                </a:solidFill>
                <a:uFill>
                  <a:solidFill>
                    <a:srgbClr val="FFFFFF"/>
                  </a:solidFill>
                </a:uFill>
                <a:latin typeface="Times New Roman"/>
                <a:ea typeface="DejaVu Sans"/>
              </a:rPr>
              <a:t>Продолжительность:  </a:t>
            </a:r>
            <a:r>
              <a:rPr lang="ru-RU" sz="2800" strike="noStrike" spc="-1">
                <a:solidFill>
                  <a:srgbClr val="000000"/>
                </a:solidFill>
                <a:uFill>
                  <a:solidFill>
                    <a:srgbClr val="FFFFFF"/>
                  </a:solidFill>
                </a:uFill>
                <a:latin typeface="Times New Roman"/>
                <a:ea typeface="DejaVu Sans"/>
              </a:rPr>
              <a:t>средней продолжительности</a:t>
            </a:r>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CustomShape 1"/>
          <p:cNvSpPr/>
          <p:nvPr/>
        </p:nvSpPr>
        <p:spPr>
          <a:xfrm>
            <a:off x="457200" y="274680"/>
            <a:ext cx="8227080" cy="1140480"/>
          </a:xfrm>
          <a:prstGeom prst="rect">
            <a:avLst/>
          </a:prstGeom>
          <a:noFill/>
          <a:ln>
            <a:noFill/>
          </a:ln>
        </p:spPr>
        <p:style>
          <a:lnRef idx="0">
            <a:scrgbClr r="0" g="0" b="0"/>
          </a:lnRef>
          <a:fillRef idx="0">
            <a:scrgbClr r="0" g="0" b="0"/>
          </a:fillRef>
          <a:effectRef idx="0">
            <a:scrgbClr r="0" g="0" b="0"/>
          </a:effectRef>
          <a:fontRef idx="minor"/>
        </p:style>
      </p:sp>
      <p:sp>
        <p:nvSpPr>
          <p:cNvPr id="92" name="CustomShape 2"/>
          <p:cNvSpPr/>
          <p:nvPr/>
        </p:nvSpPr>
        <p:spPr>
          <a:xfrm>
            <a:off x="457200" y="1600200"/>
            <a:ext cx="8227080" cy="4523400"/>
          </a:xfrm>
          <a:prstGeom prst="rect">
            <a:avLst/>
          </a:prstGeom>
          <a:noFill/>
          <a:ln>
            <a:noFill/>
          </a:ln>
        </p:spPr>
        <p:style>
          <a:lnRef idx="0">
            <a:scrgbClr r="0" g="0" b="0"/>
          </a:lnRef>
          <a:fillRef idx="0">
            <a:scrgbClr r="0" g="0" b="0"/>
          </a:fillRef>
          <a:effectRef idx="0">
            <a:scrgbClr r="0" g="0" b="0"/>
          </a:effectRef>
          <a:fontRef idx="minor"/>
        </p:style>
      </p:sp>
      <p:pic>
        <p:nvPicPr>
          <p:cNvPr id="93" name="Picture 2"/>
          <p:cNvPicPr/>
          <p:nvPr/>
        </p:nvPicPr>
        <p:blipFill>
          <a:blip r:embed="rId2"/>
          <a:stretch/>
        </p:blipFill>
        <p:spPr>
          <a:xfrm>
            <a:off x="-168120" y="0"/>
            <a:ext cx="9141480" cy="6862680"/>
          </a:xfrm>
          <a:prstGeom prst="rect">
            <a:avLst/>
          </a:prstGeom>
          <a:ln>
            <a:noFill/>
          </a:ln>
        </p:spPr>
      </p:pic>
      <p:sp>
        <p:nvSpPr>
          <p:cNvPr id="94" name="CustomShape 3"/>
          <p:cNvSpPr/>
          <p:nvPr/>
        </p:nvSpPr>
        <p:spPr>
          <a:xfrm>
            <a:off x="3643200" y="1500120"/>
            <a:ext cx="182160" cy="366840"/>
          </a:xfrm>
          <a:prstGeom prst="rect">
            <a:avLst/>
          </a:prstGeom>
          <a:noFill/>
          <a:ln>
            <a:noFill/>
          </a:ln>
        </p:spPr>
        <p:style>
          <a:lnRef idx="0">
            <a:scrgbClr r="0" g="0" b="0"/>
          </a:lnRef>
          <a:fillRef idx="0">
            <a:scrgbClr r="0" g="0" b="0"/>
          </a:fillRef>
          <a:effectRef idx="0">
            <a:scrgbClr r="0" g="0" b="0"/>
          </a:effectRef>
          <a:fontRef idx="minor"/>
        </p:style>
      </p:sp>
      <p:sp>
        <p:nvSpPr>
          <p:cNvPr id="95" name="CustomShape 4"/>
          <p:cNvSpPr/>
          <p:nvPr/>
        </p:nvSpPr>
        <p:spPr>
          <a:xfrm>
            <a:off x="1331640" y="754200"/>
            <a:ext cx="7558200" cy="55746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ru-RU" sz="2400" b="1" strike="noStrike" spc="-1">
                <a:solidFill>
                  <a:srgbClr val="FF0000"/>
                </a:solidFill>
                <a:uFill>
                  <a:solidFill>
                    <a:srgbClr val="FFFFFF"/>
                  </a:solidFill>
                </a:uFill>
                <a:latin typeface="Times New Roman"/>
                <a:ea typeface="DejaVu Sans"/>
              </a:rPr>
              <a:t>Цель:</a:t>
            </a:r>
            <a:r>
              <a:rPr lang="ru-RU" sz="2400" strike="noStrike" spc="-1">
                <a:solidFill>
                  <a:srgbClr val="FF0000"/>
                </a:solidFill>
                <a:uFill>
                  <a:solidFill>
                    <a:srgbClr val="FFFFFF"/>
                  </a:solidFill>
                </a:uFill>
                <a:latin typeface="Times New Roman"/>
                <a:ea typeface="DejaVu Sans"/>
              </a:rPr>
              <a:t> </a:t>
            </a:r>
            <a:r>
              <a:rPr lang="ru-RU" sz="2400" strike="noStrike" spc="-1">
                <a:solidFill>
                  <a:srgbClr val="000000"/>
                </a:solidFill>
                <a:uFill>
                  <a:solidFill>
                    <a:srgbClr val="FFFFFF"/>
                  </a:solidFill>
                </a:uFill>
                <a:latin typeface="Times New Roman"/>
                <a:ea typeface="DejaVu Sans"/>
              </a:rPr>
              <a:t>сформировать у детей основы безопасного поведения на улице посредством ознакомления  с  правилами дорожного движения.</a:t>
            </a:r>
            <a:endParaRPr/>
          </a:p>
          <a:p>
            <a:pPr>
              <a:lnSpc>
                <a:spcPct val="100000"/>
              </a:lnSpc>
            </a:pPr>
            <a:r>
              <a:rPr lang="ru-RU" sz="2400" b="1" strike="noStrike" spc="-1">
                <a:solidFill>
                  <a:srgbClr val="000000"/>
                </a:solidFill>
                <a:uFill>
                  <a:solidFill>
                    <a:srgbClr val="FFFFFF"/>
                  </a:solidFill>
                </a:uFill>
                <a:latin typeface="Times New Roman"/>
                <a:ea typeface="DejaVu Sans"/>
              </a:rPr>
              <a:t> </a:t>
            </a:r>
            <a:endParaRPr/>
          </a:p>
          <a:p>
            <a:pPr>
              <a:lnSpc>
                <a:spcPct val="100000"/>
              </a:lnSpc>
            </a:pPr>
            <a:r>
              <a:rPr lang="ru-RU" sz="2400" b="1" strike="noStrike" spc="-1">
                <a:solidFill>
                  <a:srgbClr val="FF0000"/>
                </a:solidFill>
                <a:uFill>
                  <a:solidFill>
                    <a:srgbClr val="FFFFFF"/>
                  </a:solidFill>
                </a:uFill>
                <a:latin typeface="Times New Roman"/>
                <a:ea typeface="DejaVu Sans"/>
              </a:rPr>
              <a:t>Задачи:</a:t>
            </a:r>
            <a:endParaRPr/>
          </a:p>
          <a:p>
            <a:pPr>
              <a:lnSpc>
                <a:spcPct val="100000"/>
              </a:lnSpc>
            </a:pPr>
            <a:r>
              <a:rPr lang="ru-RU" sz="2400" strike="noStrike" spc="-1">
                <a:solidFill>
                  <a:srgbClr val="000000"/>
                </a:solidFill>
                <a:uFill>
                  <a:solidFill>
                    <a:srgbClr val="FFFFFF"/>
                  </a:solidFill>
                </a:uFill>
                <a:latin typeface="Times New Roman"/>
                <a:ea typeface="DejaVu Sans"/>
              </a:rPr>
              <a:t>- уточнять  расширять знания детей о  дорожных знаках и правилах дорожного движения;</a:t>
            </a:r>
            <a:endParaRPr/>
          </a:p>
          <a:p>
            <a:pPr>
              <a:lnSpc>
                <a:spcPct val="100000"/>
              </a:lnSpc>
            </a:pPr>
            <a:r>
              <a:rPr lang="ru-RU" sz="2400" strike="noStrike" spc="-1">
                <a:solidFill>
                  <a:srgbClr val="000000"/>
                </a:solidFill>
                <a:uFill>
                  <a:solidFill>
                    <a:srgbClr val="FFFFFF"/>
                  </a:solidFill>
                </a:uFill>
                <a:latin typeface="Times New Roman"/>
                <a:ea typeface="DejaVu Sans"/>
              </a:rPr>
              <a:t>- формировать навыки безопасного поведения на дороге и понимание необходимости соблюдения правил дорожного движения;</a:t>
            </a:r>
            <a:endParaRPr/>
          </a:p>
          <a:p>
            <a:pPr>
              <a:lnSpc>
                <a:spcPct val="100000"/>
              </a:lnSpc>
            </a:pPr>
            <a:r>
              <a:rPr lang="ru-RU" sz="2400" strike="noStrike" spc="-1">
                <a:solidFill>
                  <a:srgbClr val="000000"/>
                </a:solidFill>
                <a:uFill>
                  <a:solidFill>
                    <a:srgbClr val="FFFFFF"/>
                  </a:solidFill>
                </a:uFill>
                <a:latin typeface="Times New Roman"/>
                <a:ea typeface="DejaVu Sans"/>
              </a:rPr>
              <a:t>- обучать умению наблюдать и правильно оценивать дорожные ситуации, ориентироваться в ближайшем пространственном окружении;</a:t>
            </a:r>
            <a:endParaRPr/>
          </a:p>
          <a:p>
            <a:pPr>
              <a:lnSpc>
                <a:spcPct val="100000"/>
              </a:lnSpc>
            </a:pPr>
            <a:r>
              <a:rPr lang="ru-RU" sz="2400" strike="noStrike" spc="-1">
                <a:solidFill>
                  <a:srgbClr val="000000"/>
                </a:solidFill>
                <a:uFill>
                  <a:solidFill>
                    <a:srgbClr val="FFFFFF"/>
                  </a:solidFill>
                </a:uFill>
                <a:latin typeface="Times New Roman"/>
                <a:ea typeface="DejaVu Sans"/>
              </a:rPr>
              <a:t>- повышать уровень знаний родителей по правилам дорожного движения;</a:t>
            </a:r>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 name="CustomShape 1"/>
          <p:cNvSpPr/>
          <p:nvPr/>
        </p:nvSpPr>
        <p:spPr>
          <a:xfrm>
            <a:off x="457200" y="274680"/>
            <a:ext cx="8227080" cy="1140480"/>
          </a:xfrm>
          <a:prstGeom prst="rect">
            <a:avLst/>
          </a:prstGeom>
          <a:noFill/>
          <a:ln>
            <a:noFill/>
          </a:ln>
        </p:spPr>
        <p:style>
          <a:lnRef idx="0">
            <a:scrgbClr r="0" g="0" b="0"/>
          </a:lnRef>
          <a:fillRef idx="0">
            <a:scrgbClr r="0" g="0" b="0"/>
          </a:fillRef>
          <a:effectRef idx="0">
            <a:scrgbClr r="0" g="0" b="0"/>
          </a:effectRef>
          <a:fontRef idx="minor"/>
        </p:style>
      </p:sp>
      <p:sp>
        <p:nvSpPr>
          <p:cNvPr id="97" name="CustomShape 2"/>
          <p:cNvSpPr/>
          <p:nvPr/>
        </p:nvSpPr>
        <p:spPr>
          <a:xfrm>
            <a:off x="457200" y="1600200"/>
            <a:ext cx="8227080" cy="4523400"/>
          </a:xfrm>
          <a:prstGeom prst="rect">
            <a:avLst/>
          </a:prstGeom>
          <a:noFill/>
          <a:ln>
            <a:noFill/>
          </a:ln>
        </p:spPr>
        <p:style>
          <a:lnRef idx="0">
            <a:scrgbClr r="0" g="0" b="0"/>
          </a:lnRef>
          <a:fillRef idx="0">
            <a:scrgbClr r="0" g="0" b="0"/>
          </a:fillRef>
          <a:effectRef idx="0">
            <a:scrgbClr r="0" g="0" b="0"/>
          </a:effectRef>
          <a:fontRef idx="minor"/>
        </p:style>
      </p:sp>
      <p:pic>
        <p:nvPicPr>
          <p:cNvPr id="98" name="Picture 2"/>
          <p:cNvPicPr/>
          <p:nvPr/>
        </p:nvPicPr>
        <p:blipFill>
          <a:blip r:embed="rId2"/>
          <a:stretch/>
        </p:blipFill>
        <p:spPr>
          <a:xfrm>
            <a:off x="0" y="0"/>
            <a:ext cx="9141480" cy="6862680"/>
          </a:xfrm>
          <a:prstGeom prst="rect">
            <a:avLst/>
          </a:prstGeom>
          <a:ln>
            <a:noFill/>
          </a:ln>
        </p:spPr>
      </p:pic>
      <p:sp>
        <p:nvSpPr>
          <p:cNvPr id="99" name="CustomShape 3"/>
          <p:cNvSpPr/>
          <p:nvPr/>
        </p:nvSpPr>
        <p:spPr>
          <a:xfrm>
            <a:off x="1619640" y="1052640"/>
            <a:ext cx="7342200" cy="51174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ru-RU" sz="1800" b="1" strike="noStrike" spc="-1">
                <a:solidFill>
                  <a:srgbClr val="000000"/>
                </a:solidFill>
                <a:uFill>
                  <a:solidFill>
                    <a:srgbClr val="FFFFFF"/>
                  </a:solidFill>
                </a:uFill>
                <a:latin typeface="Calibri"/>
                <a:ea typeface="DejaVu Sans"/>
              </a:rPr>
              <a:t> </a:t>
            </a:r>
            <a:endParaRPr/>
          </a:p>
          <a:p>
            <a:pPr>
              <a:lnSpc>
                <a:spcPct val="100000"/>
              </a:lnSpc>
            </a:pPr>
            <a:r>
              <a:rPr lang="ru-RU" sz="2400" b="1" strike="noStrike" spc="-1">
                <a:solidFill>
                  <a:srgbClr val="FF0000"/>
                </a:solidFill>
                <a:uFill>
                  <a:solidFill>
                    <a:srgbClr val="FFFFFF"/>
                  </a:solidFill>
                </a:uFill>
                <a:latin typeface="Times New Roman"/>
                <a:ea typeface="DejaVu Sans"/>
              </a:rPr>
              <a:t>             </a:t>
            </a:r>
            <a:r>
              <a:rPr lang="ru-RU" sz="2800" b="1" strike="noStrike" spc="-1">
                <a:solidFill>
                  <a:srgbClr val="FF0000"/>
                </a:solidFill>
                <a:uFill>
                  <a:solidFill>
                    <a:srgbClr val="FFFFFF"/>
                  </a:solidFill>
                </a:uFill>
                <a:latin typeface="Times New Roman"/>
                <a:ea typeface="DejaVu Sans"/>
              </a:rPr>
              <a:t>Предполагаемый результат</a:t>
            </a:r>
            <a:r>
              <a:rPr lang="ru-RU" sz="2800" strike="noStrike" spc="-1">
                <a:solidFill>
                  <a:srgbClr val="FF0000"/>
                </a:solidFill>
                <a:uFill>
                  <a:solidFill>
                    <a:srgbClr val="FFFFFF"/>
                  </a:solidFill>
                </a:uFill>
                <a:latin typeface="Times New Roman"/>
                <a:ea typeface="DejaVu Sans"/>
              </a:rPr>
              <a:t>:</a:t>
            </a:r>
            <a:endParaRPr/>
          </a:p>
          <a:p>
            <a:pPr>
              <a:lnSpc>
                <a:spcPct val="100000"/>
              </a:lnSpc>
            </a:pPr>
            <a:r>
              <a:rPr lang="ru-RU" sz="2400" strike="noStrike" spc="-1">
                <a:solidFill>
                  <a:srgbClr val="000000"/>
                </a:solidFill>
                <a:uFill>
                  <a:solidFill>
                    <a:srgbClr val="FFFFFF"/>
                  </a:solidFill>
                </a:uFill>
                <a:latin typeface="Times New Roman"/>
                <a:ea typeface="DejaVu Sans"/>
              </a:rPr>
              <a:t> </a:t>
            </a:r>
            <a:endParaRPr/>
          </a:p>
          <a:p>
            <a:pPr>
              <a:lnSpc>
                <a:spcPct val="100000"/>
              </a:lnSpc>
            </a:pPr>
            <a:r>
              <a:rPr lang="ru-RU" sz="2400" strike="noStrike" spc="-1">
                <a:solidFill>
                  <a:srgbClr val="000000"/>
                </a:solidFill>
                <a:uFill>
                  <a:solidFill>
                    <a:srgbClr val="FFFFFF"/>
                  </a:solidFill>
                </a:uFill>
                <a:latin typeface="Times New Roman"/>
                <a:ea typeface="DejaVu Sans"/>
              </a:rPr>
              <a:t>- сформированность  знаний дорожного движения для соблюдения безопасного поведения на улицах города;</a:t>
            </a:r>
            <a:endParaRPr/>
          </a:p>
          <a:p>
            <a:pPr>
              <a:lnSpc>
                <a:spcPct val="100000"/>
              </a:lnSpc>
            </a:pPr>
            <a:endParaRPr/>
          </a:p>
          <a:p>
            <a:pPr>
              <a:lnSpc>
                <a:spcPct val="100000"/>
              </a:lnSpc>
            </a:pPr>
            <a:r>
              <a:rPr lang="ru-RU" sz="2400" strike="noStrike" spc="-1">
                <a:solidFill>
                  <a:srgbClr val="000000"/>
                </a:solidFill>
                <a:uFill>
                  <a:solidFill>
                    <a:srgbClr val="FFFFFF"/>
                  </a:solidFill>
                </a:uFill>
                <a:latin typeface="Times New Roman"/>
                <a:ea typeface="DejaVu Sans"/>
              </a:rPr>
              <a:t>-осознанное отношение детей к выполнению ПДД,</a:t>
            </a:r>
            <a:endParaRPr/>
          </a:p>
          <a:p>
            <a:pPr>
              <a:lnSpc>
                <a:spcPct val="100000"/>
              </a:lnSpc>
            </a:pPr>
            <a:endParaRPr/>
          </a:p>
          <a:p>
            <a:pPr>
              <a:lnSpc>
                <a:spcPct val="100000"/>
              </a:lnSpc>
            </a:pPr>
            <a:r>
              <a:rPr lang="ru-RU" sz="2400" strike="noStrike" spc="-1">
                <a:solidFill>
                  <a:srgbClr val="000000"/>
                </a:solidFill>
                <a:uFill>
                  <a:solidFill>
                    <a:srgbClr val="FFFFFF"/>
                  </a:solidFill>
                </a:uFill>
                <a:latin typeface="Times New Roman"/>
                <a:ea typeface="DejaVu Sans"/>
              </a:rPr>
              <a:t>-проявление дисциплинированности, выдержки, самостоятельности, осторожности в соблюдении правил поведения на улице, при переходе дороги; </a:t>
            </a:r>
            <a:endParaRPr/>
          </a:p>
          <a:p>
            <a:pPr>
              <a:lnSpc>
                <a:spcPct val="100000"/>
              </a:lnSpc>
            </a:pPr>
            <a:endParaRPr/>
          </a:p>
          <a:p>
            <a:pPr>
              <a:lnSpc>
                <a:spcPct val="100000"/>
              </a:lnSpc>
            </a:pPr>
            <a:r>
              <a:rPr lang="ru-RU" sz="2400" strike="noStrike" spc="-1">
                <a:solidFill>
                  <a:srgbClr val="000000"/>
                </a:solidFill>
                <a:uFill>
                  <a:solidFill>
                    <a:srgbClr val="FFFFFF"/>
                  </a:solidFill>
                </a:uFill>
                <a:latin typeface="Times New Roman"/>
                <a:ea typeface="DejaVu Sans"/>
              </a:rPr>
              <a:t>- выполнение правил культурного поведения на улице и в транспорте;</a:t>
            </a:r>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CustomShape 1"/>
          <p:cNvSpPr/>
          <p:nvPr/>
        </p:nvSpPr>
        <p:spPr>
          <a:xfrm>
            <a:off x="457200" y="274680"/>
            <a:ext cx="8227080" cy="1140480"/>
          </a:xfrm>
          <a:prstGeom prst="rect">
            <a:avLst/>
          </a:prstGeom>
          <a:noFill/>
          <a:ln>
            <a:noFill/>
          </a:ln>
        </p:spPr>
        <p:style>
          <a:lnRef idx="0">
            <a:scrgbClr r="0" g="0" b="0"/>
          </a:lnRef>
          <a:fillRef idx="0">
            <a:scrgbClr r="0" g="0" b="0"/>
          </a:fillRef>
          <a:effectRef idx="0">
            <a:scrgbClr r="0" g="0" b="0"/>
          </a:effectRef>
          <a:fontRef idx="minor"/>
        </p:style>
      </p:sp>
      <p:sp>
        <p:nvSpPr>
          <p:cNvPr id="101" name="CustomShape 2"/>
          <p:cNvSpPr/>
          <p:nvPr/>
        </p:nvSpPr>
        <p:spPr>
          <a:xfrm>
            <a:off x="457200" y="1600200"/>
            <a:ext cx="8227080" cy="4523400"/>
          </a:xfrm>
          <a:prstGeom prst="rect">
            <a:avLst/>
          </a:prstGeom>
          <a:noFill/>
          <a:ln>
            <a:noFill/>
          </a:ln>
        </p:spPr>
        <p:style>
          <a:lnRef idx="0">
            <a:scrgbClr r="0" g="0" b="0"/>
          </a:lnRef>
          <a:fillRef idx="0">
            <a:scrgbClr r="0" g="0" b="0"/>
          </a:fillRef>
          <a:effectRef idx="0">
            <a:scrgbClr r="0" g="0" b="0"/>
          </a:effectRef>
          <a:fontRef idx="minor"/>
        </p:style>
      </p:sp>
      <p:pic>
        <p:nvPicPr>
          <p:cNvPr id="102" name="Picture 2"/>
          <p:cNvPicPr/>
          <p:nvPr/>
        </p:nvPicPr>
        <p:blipFill>
          <a:blip r:embed="rId2"/>
          <a:stretch/>
        </p:blipFill>
        <p:spPr>
          <a:xfrm>
            <a:off x="0" y="0"/>
            <a:ext cx="9141480" cy="6862680"/>
          </a:xfrm>
          <a:prstGeom prst="rect">
            <a:avLst/>
          </a:prstGeom>
          <a:ln>
            <a:noFill/>
          </a:ln>
        </p:spPr>
      </p:pic>
      <p:sp>
        <p:nvSpPr>
          <p:cNvPr id="103" name="CustomShape 3"/>
          <p:cNvSpPr/>
          <p:nvPr/>
        </p:nvSpPr>
        <p:spPr>
          <a:xfrm>
            <a:off x="2286000" y="836640"/>
            <a:ext cx="6531840" cy="47210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ru-RU" sz="2800" b="1" strike="noStrike" spc="-1">
                <a:solidFill>
                  <a:srgbClr val="FF0000"/>
                </a:solidFill>
                <a:uFill>
                  <a:solidFill>
                    <a:srgbClr val="FFFFFF"/>
                  </a:solidFill>
                </a:uFill>
                <a:latin typeface="Times New Roman"/>
                <a:ea typeface="DejaVu Sans"/>
              </a:rPr>
              <a:t>          2этап. Подготовительный. </a:t>
            </a:r>
            <a:endParaRPr/>
          </a:p>
          <a:p>
            <a:pPr>
              <a:lnSpc>
                <a:spcPct val="100000"/>
              </a:lnSpc>
            </a:pPr>
            <a:endParaRPr/>
          </a:p>
          <a:p>
            <a:pPr>
              <a:lnSpc>
                <a:spcPct val="100000"/>
              </a:lnSpc>
            </a:pPr>
            <a:endParaRPr/>
          </a:p>
          <a:p>
            <a:pPr>
              <a:lnSpc>
                <a:spcPct val="100000"/>
              </a:lnSpc>
            </a:pPr>
            <a:r>
              <a:rPr lang="ru-RU" sz="2400" strike="noStrike" spc="-1">
                <a:solidFill>
                  <a:srgbClr val="000000"/>
                </a:solidFill>
                <a:uFill>
                  <a:solidFill>
                    <a:srgbClr val="FFFFFF"/>
                  </a:solidFill>
                </a:uFill>
                <a:latin typeface="Times New Roman"/>
                <a:ea typeface="DejaVu Sans"/>
              </a:rPr>
              <a:t>1. Подготовить условия для реализации проекта (РППС, литературу.)</a:t>
            </a:r>
            <a:endParaRPr/>
          </a:p>
          <a:p>
            <a:pPr>
              <a:lnSpc>
                <a:spcPct val="100000"/>
              </a:lnSpc>
            </a:pPr>
            <a:endParaRPr/>
          </a:p>
          <a:p>
            <a:pPr>
              <a:lnSpc>
                <a:spcPct val="100000"/>
              </a:lnSpc>
            </a:pPr>
            <a:r>
              <a:rPr lang="ru-RU" sz="2400" strike="noStrike" spc="-1">
                <a:solidFill>
                  <a:srgbClr val="000000"/>
                </a:solidFill>
                <a:uFill>
                  <a:solidFill>
                    <a:srgbClr val="FFFFFF"/>
                  </a:solidFill>
                </a:uFill>
                <a:latin typeface="Times New Roman"/>
                <a:ea typeface="DejaVu Sans"/>
              </a:rPr>
              <a:t>2. Разработать план совместных мероприятий  по формированию у детей основы безопасного поведения на улице посредством ознакомления  с  правилами дорожного движения.</a:t>
            </a:r>
            <a:endParaRPr/>
          </a:p>
          <a:p>
            <a:pPr>
              <a:lnSpc>
                <a:spcPct val="100000"/>
              </a:lnSpc>
            </a:pPr>
            <a:endParaRPr/>
          </a:p>
          <a:p>
            <a:pPr>
              <a:lnSpc>
                <a:spcPct val="100000"/>
              </a:lnSpc>
            </a:pPr>
            <a:r>
              <a:rPr lang="ru-RU" sz="2400" strike="noStrike" spc="-1">
                <a:solidFill>
                  <a:srgbClr val="000000"/>
                </a:solidFill>
                <a:uFill>
                  <a:solidFill>
                    <a:srgbClr val="FFFFFF"/>
                  </a:solidFill>
                </a:uFill>
                <a:latin typeface="Times New Roman"/>
                <a:ea typeface="DejaVu Sans"/>
              </a:rPr>
              <a:t>3. Подготовить необходимую информацию для родителей по реализации поставленных задач.</a:t>
            </a:r>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CustomShape 1"/>
          <p:cNvSpPr/>
          <p:nvPr/>
        </p:nvSpPr>
        <p:spPr>
          <a:xfrm>
            <a:off x="457200" y="274680"/>
            <a:ext cx="8227080" cy="1140480"/>
          </a:xfrm>
          <a:prstGeom prst="rect">
            <a:avLst/>
          </a:prstGeom>
          <a:noFill/>
          <a:ln>
            <a:noFill/>
          </a:ln>
        </p:spPr>
        <p:style>
          <a:lnRef idx="0">
            <a:scrgbClr r="0" g="0" b="0"/>
          </a:lnRef>
          <a:fillRef idx="0">
            <a:scrgbClr r="0" g="0" b="0"/>
          </a:fillRef>
          <a:effectRef idx="0">
            <a:scrgbClr r="0" g="0" b="0"/>
          </a:effectRef>
          <a:fontRef idx="minor"/>
        </p:style>
      </p:sp>
      <p:sp>
        <p:nvSpPr>
          <p:cNvPr id="105" name="CustomShape 2"/>
          <p:cNvSpPr/>
          <p:nvPr/>
        </p:nvSpPr>
        <p:spPr>
          <a:xfrm>
            <a:off x="457200" y="2191680"/>
            <a:ext cx="2569320" cy="1540440"/>
          </a:xfrm>
          <a:prstGeom prst="rect">
            <a:avLst/>
          </a:prstGeom>
          <a:solidFill>
            <a:schemeClr val="accent1">
              <a:hueOff val="0"/>
              <a:satOff val="0"/>
              <a:lumOff val="0"/>
              <a:alphaOff val="0"/>
            </a:schemeClr>
          </a:solidFill>
          <a:ln>
            <a:solidFill>
              <a:schemeClr val="lt1">
                <a:hueOff val="0"/>
                <a:satOff val="0"/>
                <a:lumOff val="0"/>
                <a:alphaOff val="0"/>
              </a:schemeClr>
            </a:solidFill>
            <a:round/>
          </a:ln>
        </p:spPr>
        <p:style>
          <a:lnRef idx="2">
            <a:scrgbClr r="0" g="0" b="0"/>
          </a:lnRef>
          <a:fillRef idx="0">
            <a:scrgbClr r="0" g="0" b="0"/>
          </a:fillRef>
          <a:effectRef idx="0">
            <a:scrgbClr r="0" g="0" b="0"/>
          </a:effectRef>
          <a:fontRef idx="minor"/>
        </p:style>
      </p:sp>
      <p:sp>
        <p:nvSpPr>
          <p:cNvPr id="106" name="CustomShape 3"/>
          <p:cNvSpPr/>
          <p:nvPr/>
        </p:nvSpPr>
        <p:spPr>
          <a:xfrm>
            <a:off x="3286080" y="2191680"/>
            <a:ext cx="2569320" cy="1540440"/>
          </a:xfrm>
          <a:prstGeom prst="rect">
            <a:avLst/>
          </a:prstGeom>
          <a:solidFill>
            <a:schemeClr val="accent1">
              <a:hueOff val="0"/>
              <a:satOff val="0"/>
              <a:lumOff val="0"/>
              <a:alphaOff val="0"/>
            </a:schemeClr>
          </a:solidFill>
          <a:ln>
            <a:solidFill>
              <a:schemeClr val="lt1">
                <a:hueOff val="0"/>
                <a:satOff val="0"/>
                <a:lumOff val="0"/>
                <a:alphaOff val="0"/>
              </a:schemeClr>
            </a:solidFill>
            <a:round/>
          </a:ln>
        </p:spPr>
        <p:style>
          <a:lnRef idx="2">
            <a:scrgbClr r="0" g="0" b="0"/>
          </a:lnRef>
          <a:fillRef idx="0">
            <a:scrgbClr r="0" g="0" b="0"/>
          </a:fillRef>
          <a:effectRef idx="0">
            <a:scrgbClr r="0" g="0" b="0"/>
          </a:effectRef>
          <a:fontRef idx="minor"/>
        </p:style>
      </p:sp>
      <p:sp>
        <p:nvSpPr>
          <p:cNvPr id="107" name="CustomShape 4"/>
          <p:cNvSpPr/>
          <p:nvPr/>
        </p:nvSpPr>
        <p:spPr>
          <a:xfrm>
            <a:off x="6114960" y="2191680"/>
            <a:ext cx="2569320" cy="1540440"/>
          </a:xfrm>
          <a:prstGeom prst="rect">
            <a:avLst/>
          </a:prstGeom>
          <a:solidFill>
            <a:schemeClr val="accent1">
              <a:hueOff val="0"/>
              <a:satOff val="0"/>
              <a:lumOff val="0"/>
              <a:alphaOff val="0"/>
            </a:schemeClr>
          </a:solidFill>
          <a:ln>
            <a:solidFill>
              <a:schemeClr val="lt1">
                <a:hueOff val="0"/>
                <a:satOff val="0"/>
                <a:lumOff val="0"/>
                <a:alphaOff val="0"/>
              </a:schemeClr>
            </a:solidFill>
            <a:round/>
          </a:ln>
        </p:spPr>
        <p:style>
          <a:lnRef idx="2">
            <a:scrgbClr r="0" g="0" b="0"/>
          </a:lnRef>
          <a:fillRef idx="0">
            <a:scrgbClr r="0" g="0" b="0"/>
          </a:fillRef>
          <a:effectRef idx="0">
            <a:scrgbClr r="0" g="0" b="0"/>
          </a:effectRef>
          <a:fontRef idx="minor"/>
        </p:style>
      </p:sp>
      <p:sp>
        <p:nvSpPr>
          <p:cNvPr id="108" name="CustomShape 5"/>
          <p:cNvSpPr/>
          <p:nvPr/>
        </p:nvSpPr>
        <p:spPr>
          <a:xfrm>
            <a:off x="1871640" y="3991680"/>
            <a:ext cx="2569320" cy="1540440"/>
          </a:xfrm>
          <a:prstGeom prst="rect">
            <a:avLst/>
          </a:prstGeom>
          <a:solidFill>
            <a:schemeClr val="accent1">
              <a:hueOff val="0"/>
              <a:satOff val="0"/>
              <a:lumOff val="0"/>
              <a:alphaOff val="0"/>
            </a:schemeClr>
          </a:solidFill>
          <a:ln>
            <a:solidFill>
              <a:schemeClr val="lt1">
                <a:hueOff val="0"/>
                <a:satOff val="0"/>
                <a:lumOff val="0"/>
                <a:alphaOff val="0"/>
              </a:schemeClr>
            </a:solidFill>
            <a:round/>
          </a:ln>
        </p:spPr>
        <p:style>
          <a:lnRef idx="2">
            <a:scrgbClr r="0" g="0" b="0"/>
          </a:lnRef>
          <a:fillRef idx="0">
            <a:scrgbClr r="0" g="0" b="0"/>
          </a:fillRef>
          <a:effectRef idx="0">
            <a:scrgbClr r="0" g="0" b="0"/>
          </a:effectRef>
          <a:fontRef idx="minor"/>
        </p:style>
      </p:sp>
      <p:sp>
        <p:nvSpPr>
          <p:cNvPr id="109" name="CustomShape 6"/>
          <p:cNvSpPr/>
          <p:nvPr/>
        </p:nvSpPr>
        <p:spPr>
          <a:xfrm>
            <a:off x="4700520" y="3991680"/>
            <a:ext cx="2569320" cy="1540440"/>
          </a:xfrm>
          <a:prstGeom prst="rect">
            <a:avLst/>
          </a:prstGeom>
          <a:solidFill>
            <a:schemeClr val="accent1">
              <a:hueOff val="0"/>
              <a:satOff val="0"/>
              <a:lumOff val="0"/>
              <a:alphaOff val="0"/>
            </a:schemeClr>
          </a:solidFill>
          <a:ln>
            <a:solidFill>
              <a:schemeClr val="lt1">
                <a:hueOff val="0"/>
                <a:satOff val="0"/>
                <a:lumOff val="0"/>
                <a:alphaOff val="0"/>
              </a:schemeClr>
            </a:solidFill>
            <a:round/>
          </a:ln>
        </p:spPr>
        <p:style>
          <a:lnRef idx="2">
            <a:scrgbClr r="0" g="0" b="0"/>
          </a:lnRef>
          <a:fillRef idx="0">
            <a:scrgbClr r="0" g="0" b="0"/>
          </a:fillRef>
          <a:effectRef idx="0">
            <a:scrgbClr r="0" g="0" b="0"/>
          </a:effectRef>
          <a:fontRef idx="minor"/>
        </p:style>
      </p:sp>
      <p:pic>
        <p:nvPicPr>
          <p:cNvPr id="110" name="Picture 2"/>
          <p:cNvPicPr/>
          <p:nvPr/>
        </p:nvPicPr>
        <p:blipFill>
          <a:blip r:embed="rId2"/>
          <a:stretch/>
        </p:blipFill>
        <p:spPr>
          <a:xfrm>
            <a:off x="63360" y="-7200"/>
            <a:ext cx="9141480" cy="6862680"/>
          </a:xfrm>
          <a:prstGeom prst="rect">
            <a:avLst/>
          </a:prstGeom>
          <a:ln>
            <a:noFill/>
          </a:ln>
        </p:spPr>
      </p:pic>
      <p:sp>
        <p:nvSpPr>
          <p:cNvPr id="111" name="CustomShape 7"/>
          <p:cNvSpPr/>
          <p:nvPr/>
        </p:nvSpPr>
        <p:spPr>
          <a:xfrm>
            <a:off x="3636000" y="260640"/>
            <a:ext cx="5038200" cy="9414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ru-RU" sz="2800" b="1" strike="noStrike" spc="-1">
                <a:solidFill>
                  <a:srgbClr val="000000"/>
                </a:solidFill>
                <a:uFill>
                  <a:solidFill>
                    <a:srgbClr val="FFFFFF"/>
                  </a:solidFill>
                </a:uFill>
                <a:latin typeface="Times New Roman"/>
                <a:ea typeface="DejaVu Sans"/>
              </a:rPr>
              <a:t>                                                  </a:t>
            </a:r>
            <a:r>
              <a:rPr lang="ru-RU" sz="2800" b="1" strike="noStrike" spc="-1">
                <a:solidFill>
                  <a:srgbClr val="FF0000"/>
                </a:solidFill>
                <a:uFill>
                  <a:solidFill>
                    <a:srgbClr val="FFFFFF"/>
                  </a:solidFill>
                </a:uFill>
                <a:latin typeface="Times New Roman"/>
                <a:ea typeface="DejaVu Sans"/>
              </a:rPr>
              <a:t>3этап.Основной.</a:t>
            </a:r>
            <a:endParaRPr/>
          </a:p>
        </p:txBody>
      </p:sp>
      <p:sp>
        <p:nvSpPr>
          <p:cNvPr id="112" name="CustomShape 8"/>
          <p:cNvSpPr/>
          <p:nvPr/>
        </p:nvSpPr>
        <p:spPr>
          <a:xfrm>
            <a:off x="3144960" y="1396080"/>
            <a:ext cx="3741840" cy="453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ru-RU" sz="2400" strike="noStrike" spc="-1">
                <a:solidFill>
                  <a:srgbClr val="000000"/>
                </a:solidFill>
                <a:uFill>
                  <a:solidFill>
                    <a:srgbClr val="FFFFFF"/>
                  </a:solidFill>
                </a:uFill>
                <a:latin typeface="Times New Roman"/>
                <a:ea typeface="DejaVu Sans"/>
              </a:rPr>
              <a:t>           Формы  работы:</a:t>
            </a:r>
            <a:endParaRPr/>
          </a:p>
        </p:txBody>
      </p:sp>
      <p:sp>
        <p:nvSpPr>
          <p:cNvPr id="113" name="CustomShape 9"/>
          <p:cNvSpPr/>
          <p:nvPr/>
        </p:nvSpPr>
        <p:spPr>
          <a:xfrm>
            <a:off x="1937520" y="2148480"/>
            <a:ext cx="6275160" cy="3931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ru-RU" sz="2000" strike="noStrike" spc="-1">
                <a:solidFill>
                  <a:srgbClr val="000000"/>
                </a:solidFill>
                <a:uFill>
                  <a:solidFill>
                    <a:srgbClr val="FFFFFF"/>
                  </a:solidFill>
                </a:uFill>
                <a:latin typeface="Times New Roman"/>
                <a:ea typeface="DejaVu Sans"/>
              </a:rPr>
              <a:t>-непосредственно – образовательная деятельность</a:t>
            </a:r>
            <a:endParaRPr/>
          </a:p>
        </p:txBody>
      </p:sp>
      <p:sp>
        <p:nvSpPr>
          <p:cNvPr id="114" name="CustomShape 10"/>
          <p:cNvSpPr/>
          <p:nvPr/>
        </p:nvSpPr>
        <p:spPr>
          <a:xfrm>
            <a:off x="1979640" y="2531160"/>
            <a:ext cx="5974200" cy="6368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endParaRPr/>
          </a:p>
          <a:p>
            <a:pPr>
              <a:lnSpc>
                <a:spcPct val="100000"/>
              </a:lnSpc>
            </a:pPr>
            <a:r>
              <a:rPr lang="ru-RU" sz="1800" strike="noStrike" spc="-1">
                <a:solidFill>
                  <a:srgbClr val="000000"/>
                </a:solidFill>
                <a:uFill>
                  <a:solidFill>
                    <a:srgbClr val="FFFFFF"/>
                  </a:solidFill>
                </a:uFill>
                <a:latin typeface="Times New Roman"/>
                <a:ea typeface="DejaVu Sans"/>
              </a:rPr>
              <a:t>-совместная деятельность воспитателя с детьми</a:t>
            </a:r>
            <a:endParaRPr/>
          </a:p>
        </p:txBody>
      </p:sp>
      <p:sp>
        <p:nvSpPr>
          <p:cNvPr id="115" name="CustomShape 11"/>
          <p:cNvSpPr/>
          <p:nvPr/>
        </p:nvSpPr>
        <p:spPr>
          <a:xfrm>
            <a:off x="1979640" y="2900520"/>
            <a:ext cx="5182200" cy="19177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endParaRPr/>
          </a:p>
          <a:p>
            <a:pPr>
              <a:lnSpc>
                <a:spcPct val="100000"/>
              </a:lnSpc>
            </a:pPr>
            <a:endParaRPr/>
          </a:p>
          <a:p>
            <a:pPr>
              <a:lnSpc>
                <a:spcPct val="100000"/>
              </a:lnSpc>
            </a:pPr>
            <a:r>
              <a:rPr lang="ru-RU" sz="2000" strike="noStrike" spc="-1">
                <a:solidFill>
                  <a:srgbClr val="000000"/>
                </a:solidFill>
                <a:uFill>
                  <a:solidFill>
                    <a:srgbClr val="FFFFFF"/>
                  </a:solidFill>
                </a:uFill>
                <a:latin typeface="Times New Roman"/>
                <a:ea typeface="DejaVu Sans"/>
              </a:rPr>
              <a:t>-самостоятельная деятельность детей</a:t>
            </a:r>
            <a:endParaRPr/>
          </a:p>
          <a:p>
            <a:pPr>
              <a:lnSpc>
                <a:spcPct val="100000"/>
              </a:lnSpc>
            </a:pPr>
            <a:endParaRPr/>
          </a:p>
          <a:p>
            <a:pPr>
              <a:lnSpc>
                <a:spcPct val="100000"/>
              </a:lnSpc>
            </a:pPr>
            <a:endParaRPr/>
          </a:p>
          <a:p>
            <a:pPr>
              <a:lnSpc>
                <a:spcPct val="100000"/>
              </a:lnSpc>
            </a:pPr>
            <a:r>
              <a:rPr lang="ru-RU" sz="2000" strike="noStrike" spc="-1">
                <a:solidFill>
                  <a:srgbClr val="000000"/>
                </a:solidFill>
                <a:uFill>
                  <a:solidFill>
                    <a:srgbClr val="FFFFFF"/>
                  </a:solidFill>
                </a:uFill>
                <a:latin typeface="Times New Roman"/>
                <a:ea typeface="DejaVu Sans"/>
              </a:rPr>
              <a:t>-взаимодействие с семьей</a:t>
            </a:r>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 name="CustomShape 1"/>
          <p:cNvSpPr/>
          <p:nvPr/>
        </p:nvSpPr>
        <p:spPr>
          <a:xfrm>
            <a:off x="457200" y="274680"/>
            <a:ext cx="8227080" cy="1140480"/>
          </a:xfrm>
          <a:prstGeom prst="rect">
            <a:avLst/>
          </a:prstGeom>
          <a:noFill/>
          <a:ln>
            <a:noFill/>
          </a:ln>
        </p:spPr>
        <p:style>
          <a:lnRef idx="0">
            <a:scrgbClr r="0" g="0" b="0"/>
          </a:lnRef>
          <a:fillRef idx="0">
            <a:scrgbClr r="0" g="0" b="0"/>
          </a:fillRef>
          <a:effectRef idx="0">
            <a:scrgbClr r="0" g="0" b="0"/>
          </a:effectRef>
          <a:fontRef idx="minor"/>
        </p:style>
      </p:sp>
      <p:sp>
        <p:nvSpPr>
          <p:cNvPr id="117" name="CustomShape 2"/>
          <p:cNvSpPr/>
          <p:nvPr/>
        </p:nvSpPr>
        <p:spPr>
          <a:xfrm>
            <a:off x="457200" y="1600200"/>
            <a:ext cx="8227080" cy="4523400"/>
          </a:xfrm>
          <a:prstGeom prst="rect">
            <a:avLst/>
          </a:prstGeom>
          <a:noFill/>
          <a:ln>
            <a:noFill/>
          </a:ln>
        </p:spPr>
        <p:style>
          <a:lnRef idx="0">
            <a:scrgbClr r="0" g="0" b="0"/>
          </a:lnRef>
          <a:fillRef idx="0">
            <a:scrgbClr r="0" g="0" b="0"/>
          </a:fillRef>
          <a:effectRef idx="0">
            <a:scrgbClr r="0" g="0" b="0"/>
          </a:effectRef>
          <a:fontRef idx="minor"/>
        </p:style>
      </p:sp>
      <p:pic>
        <p:nvPicPr>
          <p:cNvPr id="118" name="Picture 2"/>
          <p:cNvPicPr/>
          <p:nvPr/>
        </p:nvPicPr>
        <p:blipFill>
          <a:blip r:embed="rId2"/>
          <a:stretch/>
        </p:blipFill>
        <p:spPr>
          <a:xfrm>
            <a:off x="1800" y="-5400"/>
            <a:ext cx="9141480" cy="6862680"/>
          </a:xfrm>
          <a:prstGeom prst="rect">
            <a:avLst/>
          </a:prstGeom>
          <a:ln>
            <a:noFill/>
          </a:ln>
        </p:spPr>
      </p:pic>
      <p:sp>
        <p:nvSpPr>
          <p:cNvPr id="119" name="CustomShape 3"/>
          <p:cNvSpPr/>
          <p:nvPr/>
        </p:nvSpPr>
        <p:spPr>
          <a:xfrm>
            <a:off x="2286000" y="476640"/>
            <a:ext cx="6387840" cy="453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ru-RU" sz="2400" b="1" strike="noStrike" spc="-1">
                <a:solidFill>
                  <a:srgbClr val="FF0000"/>
                </a:solidFill>
                <a:uFill>
                  <a:solidFill>
                    <a:srgbClr val="FFFFFF"/>
                  </a:solidFill>
                </a:uFill>
                <a:latin typeface="Times New Roman"/>
                <a:ea typeface="DejaVu Sans"/>
              </a:rPr>
              <a:t>        </a:t>
            </a:r>
            <a:endParaRPr/>
          </a:p>
        </p:txBody>
      </p:sp>
      <p:sp>
        <p:nvSpPr>
          <p:cNvPr id="120" name="CustomShape 4"/>
          <p:cNvSpPr/>
          <p:nvPr/>
        </p:nvSpPr>
        <p:spPr>
          <a:xfrm>
            <a:off x="2411640" y="548640"/>
            <a:ext cx="6406200" cy="9414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ru-RU" sz="2800" strike="noStrike" spc="-1">
                <a:solidFill>
                  <a:srgbClr val="FF0000"/>
                </a:solidFill>
                <a:uFill>
                  <a:solidFill>
                    <a:srgbClr val="FFFFFF"/>
                  </a:solidFill>
                </a:uFill>
                <a:latin typeface="Times New Roman"/>
                <a:ea typeface="DejaVu Sans"/>
              </a:rPr>
              <a:t>Непосредственно-образовательная деятельность.</a:t>
            </a:r>
            <a:endParaRPr/>
          </a:p>
        </p:txBody>
      </p:sp>
      <p:sp>
        <p:nvSpPr>
          <p:cNvPr id="121" name="CustomShape 5"/>
          <p:cNvSpPr/>
          <p:nvPr/>
        </p:nvSpPr>
        <p:spPr>
          <a:xfrm>
            <a:off x="1691640" y="2037240"/>
            <a:ext cx="7126200" cy="2739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ru-RU" sz="2400" strike="noStrike" spc="-1">
                <a:solidFill>
                  <a:srgbClr val="000000"/>
                </a:solidFill>
                <a:uFill>
                  <a:solidFill>
                    <a:srgbClr val="FFFFFF"/>
                  </a:solidFill>
                </a:uFill>
                <a:latin typeface="Times New Roman"/>
                <a:ea typeface="DejaVu Sans"/>
              </a:rPr>
              <a:t>1.Тема :«О правилах кошке расскажем немножко»</a:t>
            </a:r>
            <a:endParaRPr/>
          </a:p>
          <a:p>
            <a:pPr>
              <a:lnSpc>
                <a:spcPct val="100000"/>
              </a:lnSpc>
            </a:pPr>
            <a:endParaRPr/>
          </a:p>
          <a:p>
            <a:pPr>
              <a:lnSpc>
                <a:spcPct val="100000"/>
              </a:lnSpc>
            </a:pPr>
            <a:r>
              <a:rPr lang="ru-RU" sz="2400" strike="noStrike" spc="-1">
                <a:solidFill>
                  <a:srgbClr val="000000"/>
                </a:solidFill>
                <a:uFill>
                  <a:solidFill>
                    <a:srgbClr val="FFFFFF"/>
                  </a:solidFill>
                </a:uFill>
                <a:latin typeface="Times New Roman"/>
                <a:ea typeface="DejaVu Sans"/>
              </a:rPr>
              <a:t>2.Тема: «Как появились знаки»</a:t>
            </a:r>
            <a:endParaRPr/>
          </a:p>
          <a:p>
            <a:pPr>
              <a:lnSpc>
                <a:spcPct val="100000"/>
              </a:lnSpc>
            </a:pPr>
            <a:endParaRPr/>
          </a:p>
          <a:p>
            <a:pPr>
              <a:lnSpc>
                <a:spcPct val="100000"/>
              </a:lnSpc>
            </a:pPr>
            <a:r>
              <a:rPr lang="ru-RU" sz="2400" strike="noStrike" spc="-1">
                <a:solidFill>
                  <a:srgbClr val="000000"/>
                </a:solidFill>
                <a:uFill>
                  <a:solidFill>
                    <a:srgbClr val="FFFFFF"/>
                  </a:solidFill>
                </a:uFill>
                <a:latin typeface="Times New Roman"/>
                <a:ea typeface="DejaVu Sans"/>
              </a:rPr>
              <a:t>3.Тема: «Транспорт на улицах нашего города»</a:t>
            </a:r>
            <a:endParaRPr/>
          </a:p>
          <a:p>
            <a:pPr>
              <a:lnSpc>
                <a:spcPct val="100000"/>
              </a:lnSpc>
            </a:pPr>
            <a:endParaRPr/>
          </a:p>
          <a:p>
            <a:pPr>
              <a:lnSpc>
                <a:spcPct val="100000"/>
              </a:lnSpc>
            </a:pPr>
            <a:endParaRPr/>
          </a:p>
          <a:p>
            <a:pPr>
              <a:lnSpc>
                <a:spcPct val="100000"/>
              </a:lnSpc>
            </a:pPr>
            <a:endParaRPr/>
          </a:p>
        </p:txBody>
      </p:sp>
      <p:sp>
        <p:nvSpPr>
          <p:cNvPr id="122" name="CustomShape 6"/>
          <p:cNvSpPr/>
          <p:nvPr/>
        </p:nvSpPr>
        <p:spPr>
          <a:xfrm>
            <a:off x="2419560" y="1502640"/>
            <a:ext cx="5318280" cy="366840"/>
          </a:xfrm>
          <a:prstGeom prst="rect">
            <a:avLst/>
          </a:prstGeom>
          <a:noFill/>
          <a:ln>
            <a:noFill/>
          </a:ln>
        </p:spPr>
        <p:style>
          <a:lnRef idx="0">
            <a:scrgbClr r="0" g="0" b="0"/>
          </a:lnRef>
          <a:fillRef idx="0">
            <a:scrgbClr r="0" g="0" b="0"/>
          </a:fillRef>
          <a:effectRef idx="0">
            <a:scrgbClr r="0" g="0" b="0"/>
          </a:effectRef>
          <a:fontRef idx="minor"/>
        </p:style>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 name="CustomShape 1"/>
          <p:cNvSpPr/>
          <p:nvPr/>
        </p:nvSpPr>
        <p:spPr>
          <a:xfrm>
            <a:off x="457200" y="274680"/>
            <a:ext cx="8227080" cy="1140480"/>
          </a:xfrm>
          <a:prstGeom prst="rect">
            <a:avLst/>
          </a:prstGeom>
          <a:noFill/>
          <a:ln>
            <a:noFill/>
          </a:ln>
        </p:spPr>
        <p:style>
          <a:lnRef idx="0">
            <a:scrgbClr r="0" g="0" b="0"/>
          </a:lnRef>
          <a:fillRef idx="0">
            <a:scrgbClr r="0" g="0" b="0"/>
          </a:fillRef>
          <a:effectRef idx="0">
            <a:scrgbClr r="0" g="0" b="0"/>
          </a:effectRef>
          <a:fontRef idx="minor"/>
        </p:style>
      </p:sp>
      <p:pic>
        <p:nvPicPr>
          <p:cNvPr id="124" name="Объект 7"/>
          <p:cNvPicPr/>
          <p:nvPr/>
        </p:nvPicPr>
        <p:blipFill>
          <a:blip r:embed="rId2" cstate="email">
            <a:extLst>
              <a:ext uri="{28A0092B-C50C-407E-A947-70E740481C1C}">
                <a14:useLocalDpi xmlns:a14="http://schemas.microsoft.com/office/drawing/2010/main"/>
              </a:ext>
            </a:extLst>
          </a:blip>
          <a:stretch/>
        </p:blipFill>
        <p:spPr>
          <a:xfrm>
            <a:off x="2128320" y="2925000"/>
            <a:ext cx="5458320" cy="3198600"/>
          </a:xfrm>
          <a:prstGeom prst="rect">
            <a:avLst/>
          </a:prstGeom>
          <a:ln>
            <a:noFill/>
          </a:ln>
        </p:spPr>
      </p:pic>
      <p:pic>
        <p:nvPicPr>
          <p:cNvPr id="125" name="Picture 2"/>
          <p:cNvPicPr/>
          <p:nvPr/>
        </p:nvPicPr>
        <p:blipFill>
          <a:blip r:embed="rId3"/>
          <a:stretch/>
        </p:blipFill>
        <p:spPr>
          <a:xfrm>
            <a:off x="249840" y="-39600"/>
            <a:ext cx="9141480" cy="6862680"/>
          </a:xfrm>
          <a:prstGeom prst="rect">
            <a:avLst/>
          </a:prstGeom>
          <a:ln>
            <a:noFill/>
          </a:ln>
        </p:spPr>
      </p:pic>
      <p:sp>
        <p:nvSpPr>
          <p:cNvPr id="126" name="CustomShape 2"/>
          <p:cNvSpPr/>
          <p:nvPr/>
        </p:nvSpPr>
        <p:spPr>
          <a:xfrm>
            <a:off x="2286000" y="476640"/>
            <a:ext cx="6387840" cy="453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ru-RU" sz="2400" b="1" strike="noStrike" spc="-1">
                <a:solidFill>
                  <a:srgbClr val="FF0000"/>
                </a:solidFill>
                <a:uFill>
                  <a:solidFill>
                    <a:srgbClr val="FFFFFF"/>
                  </a:solidFill>
                </a:uFill>
                <a:latin typeface="Times New Roman"/>
                <a:ea typeface="DejaVu Sans"/>
              </a:rPr>
              <a:t>        </a:t>
            </a:r>
            <a:endParaRPr/>
          </a:p>
        </p:txBody>
      </p:sp>
      <p:sp>
        <p:nvSpPr>
          <p:cNvPr id="127" name="CustomShape 3"/>
          <p:cNvSpPr/>
          <p:nvPr/>
        </p:nvSpPr>
        <p:spPr>
          <a:xfrm>
            <a:off x="1259640" y="476640"/>
            <a:ext cx="7702200" cy="5148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ru-RU" sz="2800" strike="noStrike" spc="-1">
                <a:solidFill>
                  <a:srgbClr val="FF0000"/>
                </a:solidFill>
                <a:uFill>
                  <a:solidFill>
                    <a:srgbClr val="FFFFFF"/>
                  </a:solidFill>
                </a:uFill>
                <a:latin typeface="Times New Roman"/>
                <a:ea typeface="DejaVu Sans"/>
              </a:rPr>
              <a:t>   Совместная деятельность воспитателя с детьми</a:t>
            </a:r>
            <a:endParaRPr/>
          </a:p>
        </p:txBody>
      </p:sp>
      <p:sp>
        <p:nvSpPr>
          <p:cNvPr id="128" name="CustomShape 4"/>
          <p:cNvSpPr/>
          <p:nvPr/>
        </p:nvSpPr>
        <p:spPr>
          <a:xfrm>
            <a:off x="2128320" y="999720"/>
            <a:ext cx="5758200" cy="40521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ru-RU" sz="2000" strike="noStrike" spc="-1">
                <a:solidFill>
                  <a:srgbClr val="000000"/>
                </a:solidFill>
                <a:uFill>
                  <a:solidFill>
                    <a:srgbClr val="FFFFFF"/>
                  </a:solidFill>
                </a:uFill>
                <a:latin typeface="Times New Roman"/>
                <a:ea typeface="DejaVu Sans"/>
              </a:rPr>
              <a:t> Игровая деятельность: сюжетно - ролевые игры: «Правила движения» , «Улица» , « Водители и пешеходы»</a:t>
            </a: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p:txBody>
      </p:sp>
      <p:pic>
        <p:nvPicPr>
          <p:cNvPr id="129" name="Рисунок 9"/>
          <p:cNvPicPr/>
          <p:nvPr/>
        </p:nvPicPr>
        <p:blipFill>
          <a:blip r:embed="rId4" cstate="email">
            <a:extLst>
              <a:ext uri="{28A0092B-C50C-407E-A947-70E740481C1C}">
                <a14:useLocalDpi xmlns:a14="http://schemas.microsoft.com/office/drawing/2010/main"/>
              </a:ext>
            </a:extLst>
          </a:blip>
          <a:stretch/>
        </p:blipFill>
        <p:spPr>
          <a:xfrm>
            <a:off x="4680000" y="2265840"/>
            <a:ext cx="4534920" cy="4126680"/>
          </a:xfrm>
          <a:prstGeom prst="rect">
            <a:avLst/>
          </a:prstGeom>
          <a:ln>
            <a:noFill/>
          </a:ln>
        </p:spPr>
      </p:pic>
      <p:pic>
        <p:nvPicPr>
          <p:cNvPr id="130" name="Рисунок 129"/>
          <p:cNvPicPr/>
          <p:nvPr/>
        </p:nvPicPr>
        <p:blipFill>
          <a:blip r:embed="rId5" cstate="email">
            <a:extLst>
              <a:ext uri="{28A0092B-C50C-407E-A947-70E740481C1C}">
                <a14:useLocalDpi xmlns:a14="http://schemas.microsoft.com/office/drawing/2010/main"/>
              </a:ext>
            </a:extLst>
          </a:blip>
          <a:stretch/>
        </p:blipFill>
        <p:spPr>
          <a:xfrm>
            <a:off x="720000" y="1944000"/>
            <a:ext cx="4702320" cy="3526920"/>
          </a:xfrm>
          <a:prstGeom prst="rect">
            <a:avLst/>
          </a:prstGeom>
          <a:ln>
            <a:noFill/>
          </a:ln>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268</TotalTime>
  <Words>959</Words>
  <Application>Microsoft Office PowerPoint</Application>
  <PresentationFormat>Экран (4:3)</PresentationFormat>
  <Paragraphs>200</Paragraphs>
  <Slides>20</Slides>
  <Notes>0</Notes>
  <HiddenSlides>0</HiddenSlides>
  <MMClips>0</MMClips>
  <ScaleCrop>false</ScaleCrop>
  <HeadingPairs>
    <vt:vector size="4" baseType="variant">
      <vt:variant>
        <vt:lpstr>Тема</vt:lpstr>
      </vt:variant>
      <vt:variant>
        <vt:i4>2</vt:i4>
      </vt:variant>
      <vt:variant>
        <vt:lpstr>Заголовки слайдов</vt:lpstr>
      </vt:variant>
      <vt:variant>
        <vt:i4>20</vt:i4>
      </vt:variant>
    </vt:vector>
  </HeadingPairs>
  <TitlesOfParts>
    <vt:vector size="22" baseType="lpstr">
      <vt:lpstr>Office Theme</vt:lpstr>
      <vt:lpstr>Office Theme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Grizli777</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муз.кабинет</dc:creator>
  <cp:lastModifiedBy>Admin</cp:lastModifiedBy>
  <cp:revision>33</cp:revision>
  <dcterms:created xsi:type="dcterms:W3CDTF">2015-12-02T03:11:51Z</dcterms:created>
  <dcterms:modified xsi:type="dcterms:W3CDTF">2018-01-31T16:30:51Z</dcterms:modified>
  <dc:language>ru-RU</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14.0000</vt:lpwstr>
  </property>
  <property fmtid="{D5CDD505-2E9C-101B-9397-08002B2CF9AE}" pid="3" name="Company">
    <vt:lpwstr>Grizli777</vt:lpwstr>
  </property>
  <property fmtid="{D5CDD505-2E9C-101B-9397-08002B2CF9AE}" pid="4" name="HiddenSlides">
    <vt:i4>0</vt:i4>
  </property>
  <property fmtid="{D5CDD505-2E9C-101B-9397-08002B2CF9AE}" pid="5" name="HyperlinksChanged">
    <vt:bool>false</vt:bool>
  </property>
  <property fmtid="{D5CDD505-2E9C-101B-9397-08002B2CF9AE}" pid="6" name="LinksUpToDate">
    <vt:bool>false</vt:bool>
  </property>
  <property fmtid="{D5CDD505-2E9C-101B-9397-08002B2CF9AE}" pid="7" name="MMClips">
    <vt:i4>0</vt:i4>
  </property>
  <property fmtid="{D5CDD505-2E9C-101B-9397-08002B2CF9AE}" pid="8" name="Notes">
    <vt:i4>0</vt:i4>
  </property>
  <property fmtid="{D5CDD505-2E9C-101B-9397-08002B2CF9AE}" pid="9" name="PresentationFormat">
    <vt:lpwstr>Экран (4:3)</vt:lpwstr>
  </property>
  <property fmtid="{D5CDD505-2E9C-101B-9397-08002B2CF9AE}" pid="10" name="ScaleCrop">
    <vt:bool>false</vt:bool>
  </property>
  <property fmtid="{D5CDD505-2E9C-101B-9397-08002B2CF9AE}" pid="11" name="ShareDoc">
    <vt:bool>false</vt:bool>
  </property>
  <property fmtid="{D5CDD505-2E9C-101B-9397-08002B2CF9AE}" pid="12" name="Slides">
    <vt:i4>19</vt:i4>
  </property>
</Properties>
</file>