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75" r:id="rId11"/>
    <p:sldId id="265" r:id="rId12"/>
    <p:sldId id="266" r:id="rId13"/>
    <p:sldId id="269" r:id="rId14"/>
    <p:sldId id="270" r:id="rId15"/>
    <p:sldId id="278" r:id="rId16"/>
    <p:sldId id="271" r:id="rId17"/>
    <p:sldId id="272" r:id="rId18"/>
    <p:sldId id="281" r:id="rId19"/>
    <p:sldId id="282" r:id="rId20"/>
    <p:sldId id="27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505" autoAdjust="0"/>
  </p:normalViewPr>
  <p:slideViewPr>
    <p:cSldViewPr>
      <p:cViewPr>
        <p:scale>
          <a:sx n="70" d="100"/>
          <a:sy n="70" d="100"/>
        </p:scale>
        <p:origin x="-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416C8-E59D-4DB1-BB3F-24B322F9EB65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8657E-03C7-4970-8637-96DEC7E94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9E573-692D-4B9B-9534-47FEDF28A6E4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E7789-2152-4032-952D-47FAA5C2E4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BDE78-91E0-43EC-923B-E932EBAF66DA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EA904-925C-4484-BE31-F0424C3E6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FEF31-94AB-433C-A760-DB0319674069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A6E54-5A1E-4103-B21B-AAF813853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F454B-22E1-417B-A8B7-0D72F52424BF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C182D-C206-4C55-8BC1-D26A4B29C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1525E-4B52-4C9B-B397-44009C3D7013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82444-A93E-4F18-A99D-CDD87C3A8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F470B-DE34-4C97-AA9E-803DAA06D4F9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83081-E601-4A42-B6E1-503F0CEEC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AB7C2-AECF-4B87-8F46-FDDFC61E95FB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ACF1B-5F0E-4A1E-86C1-CECC055B5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6804E-9335-4868-8AF4-E3ED33EE1BAA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AD139-701C-41AB-9ECD-F17B12397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D2673-8AC2-496D-AE0B-C979496019BD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DC936-8112-430A-A2F9-3E0494E69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19B10-566F-4D50-B397-E479789D24DB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30BB-338E-4555-A6EA-D320B4E93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F11641-2DFF-4A36-8A79-A3E24AAEE11B}" type="datetimeFigureOut">
              <a:rPr lang="ru-RU"/>
              <a:pPr>
                <a:defRPr/>
              </a:pPr>
              <a:t>31.08.2017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136D4C-7B09-43DF-80A2-98A40B533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4.xml"/><Relationship Id="rId7" Type="http://schemas.openxmlformats.org/officeDocument/2006/relationships/slide" Target="slide1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Круглая лента лицом вниз 10"/>
          <p:cNvSpPr/>
          <p:nvPr/>
        </p:nvSpPr>
        <p:spPr>
          <a:xfrm>
            <a:off x="0" y="765175"/>
            <a:ext cx="9036050" cy="5070475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268760"/>
            <a:ext cx="8458200" cy="163448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ЭКСКУРСИЯ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3023086"/>
            <a:ext cx="8733952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«Нижневартовск, любимый город»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8213" y="-6350"/>
            <a:ext cx="20796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513" y="4365625"/>
            <a:ext cx="2809875" cy="237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4538" y="4711700"/>
            <a:ext cx="2524125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2038" y="4397375"/>
            <a:ext cx="2894012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404813"/>
            <a:ext cx="8193087" cy="61452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Мемориальная доска и макет паровоза</a:t>
            </a:r>
            <a:endParaRPr lang="ru-RU" dirty="0"/>
          </a:p>
        </p:txBody>
      </p:sp>
      <p:pic>
        <p:nvPicPr>
          <p:cNvPr id="4" name="Рисунок 3" descr="paravoz.jpg"/>
          <p:cNvPicPr>
            <a:picLocks noChangeAspect="1"/>
          </p:cNvPicPr>
          <p:nvPr/>
        </p:nvPicPr>
        <p:blipFill>
          <a:blip r:embed="rId2" cstate="print"/>
          <a:srcRect l="11188" r="18993" b="-117"/>
          <a:stretch>
            <a:fillRect/>
          </a:stretch>
        </p:blipFill>
        <p:spPr bwMode="auto">
          <a:xfrm>
            <a:off x="1979613" y="1185863"/>
            <a:ext cx="4572000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7885113" y="6308725"/>
            <a:ext cx="935037" cy="36036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942" y="188640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Городской драматический театр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image-48.jpg"/>
          <p:cNvPicPr>
            <a:picLocks noChangeAspect="1"/>
          </p:cNvPicPr>
          <p:nvPr/>
        </p:nvPicPr>
        <p:blipFill>
          <a:blip r:embed="rId2" cstate="print"/>
          <a:srcRect r="1814" b="11111"/>
          <a:stretch>
            <a:fillRect/>
          </a:stretch>
        </p:blipFill>
        <p:spPr bwMode="auto">
          <a:xfrm>
            <a:off x="684213" y="1052513"/>
            <a:ext cx="7718425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7970838" y="6021388"/>
            <a:ext cx="1008062" cy="57626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/>
                </a:solidFill>
              </a:rPr>
              <a:t>Храм Рождества Христова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6" name="Содержимое 3" descr="620ffc6e64577b6870808b04eba2e8d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341438"/>
            <a:ext cx="9144000" cy="51593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18ebe_7a31465c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204" b="3465"/>
          <a:stretch>
            <a:fillRect/>
          </a:stretch>
        </p:blipFill>
        <p:spPr>
          <a:xfrm>
            <a:off x="1835150" y="0"/>
            <a:ext cx="5280025" cy="68786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765175"/>
            <a:ext cx="8328025" cy="5541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гнутая вниз стрелка 2">
            <a:hlinkClick r:id="rId2" action="ppaction://hlinksldjump"/>
          </p:cNvPr>
          <p:cNvSpPr/>
          <p:nvPr/>
        </p:nvSpPr>
        <p:spPr>
          <a:xfrm>
            <a:off x="8101013" y="6308725"/>
            <a:ext cx="863600" cy="36036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 descr="Chram2.jpg"/>
          <p:cNvPicPr>
            <a:picLocks noChangeAspect="1"/>
          </p:cNvPicPr>
          <p:nvPr/>
        </p:nvPicPr>
        <p:blipFill>
          <a:blip r:embed="rId3" cstate="print"/>
          <a:srcRect l="8961" t="8878"/>
          <a:stretch>
            <a:fillRect/>
          </a:stretch>
        </p:blipFill>
        <p:spPr bwMode="auto">
          <a:xfrm>
            <a:off x="1795463" y="0"/>
            <a:ext cx="53181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86544"/>
            <a:ext cx="8686800" cy="838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Памятник Покорителям </a:t>
            </a:r>
            <a:r>
              <a:rPr lang="ru-RU" dirty="0" err="1" smtClean="0">
                <a:solidFill>
                  <a:schemeClr val="tx1"/>
                </a:solidFill>
              </a:rPr>
              <a:t>Самотлора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>
          <a:xfrm>
            <a:off x="4140200" y="1052513"/>
            <a:ext cx="5003800" cy="5589587"/>
          </a:xfrm>
        </p:spPr>
        <p:txBody>
          <a:bodyPr/>
          <a:lstStyle/>
          <a:p>
            <a:endParaRPr lang="ru-RU" sz="2100" smtClean="0"/>
          </a:p>
        </p:txBody>
      </p:sp>
      <p:pic>
        <p:nvPicPr>
          <p:cNvPr id="5" name="Рисунок 4" descr="160929632.jpg"/>
          <p:cNvPicPr>
            <a:picLocks noChangeAspect="1"/>
          </p:cNvPicPr>
          <p:nvPr/>
        </p:nvPicPr>
        <p:blipFill>
          <a:blip r:embed="rId2" cstate="print"/>
          <a:srcRect l="7076" t="4768" r="9450" b="4276"/>
          <a:stretch>
            <a:fillRect/>
          </a:stretch>
        </p:blipFill>
        <p:spPr bwMode="auto">
          <a:xfrm>
            <a:off x="2627313" y="1125538"/>
            <a:ext cx="381635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549275"/>
            <a:ext cx="9144000" cy="54721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09563"/>
            <a:ext cx="9113838" cy="60721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Отправляемся в путь на автобусе!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338" name="Содержимое 3" descr="12073090.101.marsrut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341438"/>
            <a:ext cx="6261100" cy="55165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Содержимое 3" descr="1609296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1613" b="4688"/>
          <a:stretch>
            <a:fillRect/>
          </a:stretch>
        </p:blipFill>
        <p:spPr>
          <a:xfrm>
            <a:off x="2268538" y="0"/>
            <a:ext cx="4589462" cy="6858000"/>
          </a:xfrm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8172450" y="6021388"/>
            <a:ext cx="720725" cy="50323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rot="10800000">
            <a:off x="0" y="1196752"/>
            <a:ext cx="9242474" cy="5294142"/>
          </a:xfrm>
          <a:custGeom>
            <a:avLst/>
            <a:gdLst>
              <a:gd name="connsiteX0" fmla="*/ 0 w 9242474"/>
              <a:gd name="connsiteY0" fmla="*/ 140677 h 5294142"/>
              <a:gd name="connsiteX1" fmla="*/ 351692 w 9242474"/>
              <a:gd name="connsiteY1" fmla="*/ 112541 h 5294142"/>
              <a:gd name="connsiteX2" fmla="*/ 773723 w 9242474"/>
              <a:gd name="connsiteY2" fmla="*/ 239151 h 5294142"/>
              <a:gd name="connsiteX3" fmla="*/ 1111348 w 9242474"/>
              <a:gd name="connsiteY3" fmla="*/ 450166 h 5294142"/>
              <a:gd name="connsiteX4" fmla="*/ 1406769 w 9242474"/>
              <a:gd name="connsiteY4" fmla="*/ 745588 h 5294142"/>
              <a:gd name="connsiteX5" fmla="*/ 1659988 w 9242474"/>
              <a:gd name="connsiteY5" fmla="*/ 1533378 h 5294142"/>
              <a:gd name="connsiteX6" fmla="*/ 1814732 w 9242474"/>
              <a:gd name="connsiteY6" fmla="*/ 2222695 h 5294142"/>
              <a:gd name="connsiteX7" fmla="*/ 2067951 w 9242474"/>
              <a:gd name="connsiteY7" fmla="*/ 2743200 h 5294142"/>
              <a:gd name="connsiteX8" fmla="*/ 2433711 w 9242474"/>
              <a:gd name="connsiteY8" fmla="*/ 2897944 h 5294142"/>
              <a:gd name="connsiteX9" fmla="*/ 2883877 w 9242474"/>
              <a:gd name="connsiteY9" fmla="*/ 2926080 h 5294142"/>
              <a:gd name="connsiteX10" fmla="*/ 3151163 w 9242474"/>
              <a:gd name="connsiteY10" fmla="*/ 2771335 h 5294142"/>
              <a:gd name="connsiteX11" fmla="*/ 3263705 w 9242474"/>
              <a:gd name="connsiteY11" fmla="*/ 2321169 h 5294142"/>
              <a:gd name="connsiteX12" fmla="*/ 3460652 w 9242474"/>
              <a:gd name="connsiteY12" fmla="*/ 1814732 h 5294142"/>
              <a:gd name="connsiteX13" fmla="*/ 3967089 w 9242474"/>
              <a:gd name="connsiteY13" fmla="*/ 1547446 h 5294142"/>
              <a:gd name="connsiteX14" fmla="*/ 4332849 w 9242474"/>
              <a:gd name="connsiteY14" fmla="*/ 1561514 h 5294142"/>
              <a:gd name="connsiteX15" fmla="*/ 4543865 w 9242474"/>
              <a:gd name="connsiteY15" fmla="*/ 1758461 h 5294142"/>
              <a:gd name="connsiteX16" fmla="*/ 4726745 w 9242474"/>
              <a:gd name="connsiteY16" fmla="*/ 2250831 h 5294142"/>
              <a:gd name="connsiteX17" fmla="*/ 5106572 w 9242474"/>
              <a:gd name="connsiteY17" fmla="*/ 4628271 h 5294142"/>
              <a:gd name="connsiteX18" fmla="*/ 6091311 w 9242474"/>
              <a:gd name="connsiteY18" fmla="*/ 5050301 h 5294142"/>
              <a:gd name="connsiteX19" fmla="*/ 6794695 w 9242474"/>
              <a:gd name="connsiteY19" fmla="*/ 5050301 h 5294142"/>
              <a:gd name="connsiteX20" fmla="*/ 7329268 w 9242474"/>
              <a:gd name="connsiteY20" fmla="*/ 5036234 h 5294142"/>
              <a:gd name="connsiteX21" fmla="*/ 7469945 w 9242474"/>
              <a:gd name="connsiteY21" fmla="*/ 3502855 h 5294142"/>
              <a:gd name="connsiteX22" fmla="*/ 8074855 w 9242474"/>
              <a:gd name="connsiteY22" fmla="*/ 2658794 h 5294142"/>
              <a:gd name="connsiteX23" fmla="*/ 7413674 w 9242474"/>
              <a:gd name="connsiteY23" fmla="*/ 787791 h 5294142"/>
              <a:gd name="connsiteX24" fmla="*/ 8243668 w 9242474"/>
              <a:gd name="connsiteY24" fmla="*/ 168812 h 5294142"/>
              <a:gd name="connsiteX25" fmla="*/ 9158068 w 9242474"/>
              <a:gd name="connsiteY25" fmla="*/ 14068 h 5294142"/>
              <a:gd name="connsiteX26" fmla="*/ 9242474 w 9242474"/>
              <a:gd name="connsiteY26" fmla="*/ 0 h 5294142"/>
              <a:gd name="connsiteX27" fmla="*/ 9242474 w 9242474"/>
              <a:gd name="connsiteY27" fmla="*/ 0 h 5294142"/>
              <a:gd name="connsiteX28" fmla="*/ 9242474 w 9242474"/>
              <a:gd name="connsiteY28" fmla="*/ 0 h 5294142"/>
              <a:gd name="connsiteX29" fmla="*/ 9059594 w 9242474"/>
              <a:gd name="connsiteY29" fmla="*/ 42203 h 5294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9242474" h="5294142">
                <a:moveTo>
                  <a:pt x="0" y="140677"/>
                </a:moveTo>
                <a:cubicBezTo>
                  <a:pt x="111369" y="118403"/>
                  <a:pt x="222738" y="96129"/>
                  <a:pt x="351692" y="112541"/>
                </a:cubicBezTo>
                <a:cubicBezTo>
                  <a:pt x="480646" y="128953"/>
                  <a:pt x="647114" y="182880"/>
                  <a:pt x="773723" y="239151"/>
                </a:cubicBezTo>
                <a:cubicBezTo>
                  <a:pt x="900332" y="295422"/>
                  <a:pt x="1005840" y="365760"/>
                  <a:pt x="1111348" y="450166"/>
                </a:cubicBezTo>
                <a:cubicBezTo>
                  <a:pt x="1216856" y="534572"/>
                  <a:pt x="1315329" y="565053"/>
                  <a:pt x="1406769" y="745588"/>
                </a:cubicBezTo>
                <a:cubicBezTo>
                  <a:pt x="1498209" y="926123"/>
                  <a:pt x="1591994" y="1287193"/>
                  <a:pt x="1659988" y="1533378"/>
                </a:cubicBezTo>
                <a:cubicBezTo>
                  <a:pt x="1727982" y="1779563"/>
                  <a:pt x="1746738" y="2021058"/>
                  <a:pt x="1814732" y="2222695"/>
                </a:cubicBezTo>
                <a:cubicBezTo>
                  <a:pt x="1882726" y="2424332"/>
                  <a:pt x="1964788" y="2630659"/>
                  <a:pt x="2067951" y="2743200"/>
                </a:cubicBezTo>
                <a:cubicBezTo>
                  <a:pt x="2171114" y="2855741"/>
                  <a:pt x="2297723" y="2867464"/>
                  <a:pt x="2433711" y="2897944"/>
                </a:cubicBezTo>
                <a:cubicBezTo>
                  <a:pt x="2569699" y="2928424"/>
                  <a:pt x="2764302" y="2947181"/>
                  <a:pt x="2883877" y="2926080"/>
                </a:cubicBezTo>
                <a:cubicBezTo>
                  <a:pt x="3003452" y="2904979"/>
                  <a:pt x="3087858" y="2872154"/>
                  <a:pt x="3151163" y="2771335"/>
                </a:cubicBezTo>
                <a:cubicBezTo>
                  <a:pt x="3214468" y="2670516"/>
                  <a:pt x="3212124" y="2480603"/>
                  <a:pt x="3263705" y="2321169"/>
                </a:cubicBezTo>
                <a:cubicBezTo>
                  <a:pt x="3315286" y="2161735"/>
                  <a:pt x="3343421" y="1943686"/>
                  <a:pt x="3460652" y="1814732"/>
                </a:cubicBezTo>
                <a:cubicBezTo>
                  <a:pt x="3577883" y="1685778"/>
                  <a:pt x="3821723" y="1589649"/>
                  <a:pt x="3967089" y="1547446"/>
                </a:cubicBezTo>
                <a:cubicBezTo>
                  <a:pt x="4112455" y="1505243"/>
                  <a:pt x="4236720" y="1526345"/>
                  <a:pt x="4332849" y="1561514"/>
                </a:cubicBezTo>
                <a:cubicBezTo>
                  <a:pt x="4428978" y="1596683"/>
                  <a:pt x="4478216" y="1643575"/>
                  <a:pt x="4543865" y="1758461"/>
                </a:cubicBezTo>
                <a:cubicBezTo>
                  <a:pt x="4609514" y="1873347"/>
                  <a:pt x="4632961" y="1772529"/>
                  <a:pt x="4726745" y="2250831"/>
                </a:cubicBezTo>
                <a:cubicBezTo>
                  <a:pt x="4820529" y="2729133"/>
                  <a:pt x="4879144" y="4161693"/>
                  <a:pt x="5106572" y="4628271"/>
                </a:cubicBezTo>
                <a:cubicBezTo>
                  <a:pt x="5334000" y="5094849"/>
                  <a:pt x="5809957" y="4979963"/>
                  <a:pt x="6091311" y="5050301"/>
                </a:cubicBezTo>
                <a:cubicBezTo>
                  <a:pt x="6372665" y="5120639"/>
                  <a:pt x="6588369" y="5052645"/>
                  <a:pt x="6794695" y="5050301"/>
                </a:cubicBezTo>
                <a:cubicBezTo>
                  <a:pt x="7001021" y="5047957"/>
                  <a:pt x="7216726" y="5294142"/>
                  <a:pt x="7329268" y="5036234"/>
                </a:cubicBezTo>
                <a:cubicBezTo>
                  <a:pt x="7441810" y="4778326"/>
                  <a:pt x="7345681" y="3899095"/>
                  <a:pt x="7469945" y="3502855"/>
                </a:cubicBezTo>
                <a:cubicBezTo>
                  <a:pt x="7594210" y="3106615"/>
                  <a:pt x="8084233" y="3111305"/>
                  <a:pt x="8074855" y="2658794"/>
                </a:cubicBezTo>
                <a:cubicBezTo>
                  <a:pt x="8065477" y="2206283"/>
                  <a:pt x="7385539" y="1202788"/>
                  <a:pt x="7413674" y="787791"/>
                </a:cubicBezTo>
                <a:cubicBezTo>
                  <a:pt x="7441809" y="372794"/>
                  <a:pt x="7952936" y="297766"/>
                  <a:pt x="8243668" y="168812"/>
                </a:cubicBezTo>
                <a:cubicBezTo>
                  <a:pt x="8534400" y="39858"/>
                  <a:pt x="9158068" y="14068"/>
                  <a:pt x="9158068" y="14068"/>
                </a:cubicBezTo>
                <a:lnTo>
                  <a:pt x="9242474" y="0"/>
                </a:lnTo>
                <a:lnTo>
                  <a:pt x="9242474" y="0"/>
                </a:lnTo>
                <a:lnTo>
                  <a:pt x="9242474" y="0"/>
                </a:lnTo>
                <a:lnTo>
                  <a:pt x="9059594" y="42203"/>
                </a:lnTo>
              </a:path>
            </a:pathLst>
          </a:custGeom>
        </p:spPr>
        <p:style>
          <a:lnRef idx="3">
            <a:schemeClr val="dk1"/>
          </a:lnRef>
          <a:fillRef idx="1002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Содержимое 8" descr="1352182-yellow-bus-vector-scheme-over-white-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6021388"/>
            <a:ext cx="1909763" cy="431800"/>
          </a:xfrm>
        </p:spPr>
      </p:pic>
      <p:sp>
        <p:nvSpPr>
          <p:cNvPr id="10" name="Овал 9"/>
          <p:cNvSpPr/>
          <p:nvPr/>
        </p:nvSpPr>
        <p:spPr>
          <a:xfrm>
            <a:off x="1835150" y="6165850"/>
            <a:ext cx="360363" cy="3587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7" name="TextBox 10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1050" y="6021388"/>
            <a:ext cx="22336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Franklin Gothic Book" pitchFamily="34" charset="0"/>
                <a:hlinkClick r:id="rId3" action="ppaction://hlinksldjump"/>
              </a:rPr>
              <a:t>Герб и флаг</a:t>
            </a:r>
            <a:endParaRPr lang="ru-RU" sz="1600" b="1">
              <a:latin typeface="Franklin Gothic Book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2275" y="3141663"/>
            <a:ext cx="358775" cy="3587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9" name="TextBox 12"/>
          <p:cNvSpPr txBox="1">
            <a:spLocks noChangeArrowheads="1"/>
          </p:cNvSpPr>
          <p:nvPr/>
        </p:nvSpPr>
        <p:spPr bwMode="auto">
          <a:xfrm>
            <a:off x="1908175" y="3284538"/>
            <a:ext cx="19431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Franklin Gothic Book" pitchFamily="34" charset="0"/>
                <a:hlinkClick r:id="rId4" action="ppaction://hlinksldjump"/>
              </a:rPr>
              <a:t>Аллея Почёта авиационной техники</a:t>
            </a:r>
            <a:endParaRPr lang="ru-RU" sz="1600" b="1">
              <a:latin typeface="Franklin Gothic Book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908175" y="1341438"/>
            <a:ext cx="360363" cy="3587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1" name="TextBox 14"/>
          <p:cNvSpPr txBox="1">
            <a:spLocks noChangeArrowheads="1"/>
          </p:cNvSpPr>
          <p:nvPr/>
        </p:nvSpPr>
        <p:spPr bwMode="auto">
          <a:xfrm>
            <a:off x="1763713" y="1700213"/>
            <a:ext cx="21605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Franklin Gothic Book" pitchFamily="34" charset="0"/>
                <a:hlinkClick r:id="rId5" action="ppaction://hlinksldjump"/>
              </a:rPr>
              <a:t>Мемориальная доска и макет паровоза</a:t>
            </a:r>
            <a:endParaRPr lang="ru-RU" sz="1600" b="1">
              <a:latin typeface="Franklin Gothic Book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708400" y="1628775"/>
            <a:ext cx="358775" cy="3603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3" name="TextBox 17"/>
          <p:cNvSpPr txBox="1">
            <a:spLocks noChangeArrowheads="1"/>
          </p:cNvSpPr>
          <p:nvPr/>
        </p:nvSpPr>
        <p:spPr bwMode="auto">
          <a:xfrm>
            <a:off x="4211638" y="1773238"/>
            <a:ext cx="23050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Franklin Gothic Book" pitchFamily="34" charset="0"/>
                <a:hlinkClick r:id="rId6" action="ppaction://hlinksldjump"/>
              </a:rPr>
              <a:t>Городской драматический театр</a:t>
            </a:r>
            <a:endParaRPr lang="ru-RU" sz="1600" b="1">
              <a:latin typeface="Franklin Gothic Book" pitchFamily="34" charset="0"/>
            </a:endParaRPr>
          </a:p>
        </p:txBody>
      </p:sp>
      <p:sp>
        <p:nvSpPr>
          <p:cNvPr id="15375" name="TextBox 19"/>
          <p:cNvSpPr txBox="1">
            <a:spLocks noChangeArrowheads="1"/>
          </p:cNvSpPr>
          <p:nvPr/>
        </p:nvSpPr>
        <p:spPr bwMode="auto">
          <a:xfrm>
            <a:off x="2484438" y="5084763"/>
            <a:ext cx="28797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 b="1" dirty="0">
              <a:latin typeface="Franklin Gothic Book" pitchFamily="34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795963" y="4508500"/>
            <a:ext cx="360362" cy="3603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7" name="TextBox 21"/>
          <p:cNvSpPr txBox="1">
            <a:spLocks noChangeArrowheads="1"/>
          </p:cNvSpPr>
          <p:nvPr/>
        </p:nvSpPr>
        <p:spPr bwMode="auto">
          <a:xfrm>
            <a:off x="5508625" y="4868863"/>
            <a:ext cx="208756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Franklin Gothic Book" pitchFamily="34" charset="0"/>
                <a:hlinkClick r:id="rId7" action="ppaction://hlinksldjump"/>
              </a:rPr>
              <a:t>Храм Рождества Христова</a:t>
            </a:r>
            <a:endParaRPr lang="ru-RU" sz="1600" b="1">
              <a:latin typeface="Franklin Gothic Book" pitchFamily="34" charset="0"/>
            </a:endParaRPr>
          </a:p>
        </p:txBody>
      </p:sp>
      <p:sp>
        <p:nvSpPr>
          <p:cNvPr id="15378" name="TextBox 22"/>
          <p:cNvSpPr txBox="1">
            <a:spLocks noChangeArrowheads="1"/>
          </p:cNvSpPr>
          <p:nvPr/>
        </p:nvSpPr>
        <p:spPr bwMode="auto">
          <a:xfrm>
            <a:off x="6659563" y="3933825"/>
            <a:ext cx="16573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Franklin Gothic Book" pitchFamily="34" charset="0"/>
                <a:hlinkClick r:id="rId8" action="ppaction://hlinksldjump"/>
              </a:rPr>
              <a:t>Памятник Покорителям Самотлора</a:t>
            </a:r>
            <a:endParaRPr lang="ru-RU" sz="1600" b="1">
              <a:latin typeface="Franklin Gothic Book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804025" y="3644900"/>
            <a:ext cx="360363" cy="3603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9 -0.00809 C 0.0401 -0.00855 0.06961 -0.00878 0.08298 -0.00809 " pathEditMode="relative" ptsTypes="aA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98 -0.00809 C 0.08889 -0.01457 0.12482 0.00879 0.1184 -0.04718 C 0.11198 -0.10314 0.04774 -0.27891 0.04462 -0.34436 C 0.04149 -0.4098 0.08941 -0.42322 0.1 -0.44056 C 0.11059 -0.45791 0.10642 -0.44796 0.10764 -0.44889 " pathEditMode="relative" rAng="0" ptsTypes="aaaaa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763 -0.44889 C 0.11197 -0.55481 0.11631 -0.66073 0.1276 -0.70097 C 0.13888 -0.74121 0.16684 -0.69264 0.17534 -0.69056 " pathEditMode="relative" ptsTypes="a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534 -0.69056 C 0.19496 -0.69611 0.21458 -0.70167 0.23385 -0.70074 C 0.25312 -0.69982 0.27343 -0.68871 0.29062 -0.68455 C 0.30781 -0.68039 0.32552 -0.68201 0.3368 -0.67623 C 0.34809 -0.67044 0.35468 -0.65402 0.35833 -0.64963 " pathEditMode="relative" ptsTypes="aaaaA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833 -0.64963 C 0.36302 -0.67137 0.36771 -0.69311 0.37691 -0.62511 C 0.38611 -0.55712 0.40555 -0.3136 0.41371 -0.2419 C 0.42187 -0.17021 0.42396 -0.20259 0.42604 -0.19472 " pathEditMode="relative" ptsTypes="aaaA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604 -0.19472 C 0.43663 -0.17923 0.44739 -0.16373 0.46771 -0.16813 C 0.48802 -0.17252 0.51788 -0.19704 0.54774 -0.22132 " pathEditMode="relative" ptsTypes="aaA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774 -0.22133 C 0.55555 -0.24306 0.56337 -0.26457 0.56927 -0.28909 C 0.57517 -0.3136 0.56337 -0.35615 0.58316 -0.36887 C 0.60295 -0.38159 0.64531 -0.37327 0.68767 -0.36494 " pathEditMode="relative" ptsTypes="aaaA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4304724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981075"/>
            <a:ext cx="4295775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1"/>
                </a:solidFill>
              </a:rPr>
              <a:t>Герб города </a:t>
            </a:r>
            <a:r>
              <a:rPr lang="ru-RU" sz="4400" dirty="0" err="1" smtClean="0">
                <a:solidFill>
                  <a:schemeClr val="tx1"/>
                </a:solidFill>
              </a:rPr>
              <a:t>нижневартовск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1"/>
                </a:solidFill>
              </a:rPr>
              <a:t>Флаг города </a:t>
            </a:r>
            <a:r>
              <a:rPr lang="ru-RU" sz="4400" dirty="0" err="1" smtClean="0">
                <a:solidFill>
                  <a:schemeClr val="tx1"/>
                </a:solidFill>
              </a:rPr>
              <a:t>нижневартовск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nizhvart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557338"/>
            <a:ext cx="84963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гнутая вниз стрелка 6">
            <a:hlinkClick r:id="rId3" action="ppaction://hlinksldjump"/>
          </p:cNvPr>
          <p:cNvSpPr/>
          <p:nvPr/>
        </p:nvSpPr>
        <p:spPr>
          <a:xfrm>
            <a:off x="7740650" y="6092825"/>
            <a:ext cx="1079500" cy="50482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Аллея почёта авиационной техники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268413"/>
            <a:ext cx="5219700" cy="5589587"/>
          </a:xfrm>
        </p:spPr>
      </p:pic>
      <p:pic>
        <p:nvPicPr>
          <p:cNvPr id="4" name="Рисунок 3" descr="81763228.jpg"/>
          <p:cNvPicPr>
            <a:picLocks noChangeAspect="1"/>
          </p:cNvPicPr>
          <p:nvPr/>
        </p:nvPicPr>
        <p:blipFill>
          <a:blip r:embed="rId3" cstate="print"/>
          <a:srcRect l="7893"/>
          <a:stretch>
            <a:fillRect/>
          </a:stretch>
        </p:blipFill>
        <p:spPr bwMode="auto">
          <a:xfrm>
            <a:off x="4359275" y="1268413"/>
            <a:ext cx="4808538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786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765175"/>
            <a:ext cx="8620125" cy="54721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89323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836613"/>
            <a:ext cx="8332787" cy="5113337"/>
          </a:xfrm>
        </p:spPr>
      </p:pic>
      <p:sp>
        <p:nvSpPr>
          <p:cNvPr id="3" name="Выгнутая вниз стрелка 2">
            <a:hlinkClick r:id="rId3" action="ppaction://hlinksldjump"/>
          </p:cNvPr>
          <p:cNvSpPr/>
          <p:nvPr/>
        </p:nvSpPr>
        <p:spPr>
          <a:xfrm>
            <a:off x="7740650" y="6165850"/>
            <a:ext cx="1008063" cy="50323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26127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052513"/>
            <a:ext cx="8461375" cy="4897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545</TotalTime>
  <Words>58</Words>
  <Application>Microsoft Office PowerPoint</Application>
  <PresentationFormat>Экран (4:3)</PresentationFormat>
  <Paragraphs>16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Слайд 1</vt:lpstr>
      <vt:lpstr>Отправляемся в путь на автобусе!</vt:lpstr>
      <vt:lpstr>Слайд 3</vt:lpstr>
      <vt:lpstr>Герб города нижневартовск</vt:lpstr>
      <vt:lpstr>Флаг города нижневартовск</vt:lpstr>
      <vt:lpstr>Аллея почёта авиационной техники</vt:lpstr>
      <vt:lpstr>Слайд 7</vt:lpstr>
      <vt:lpstr>Слайд 8</vt:lpstr>
      <vt:lpstr>Слайд 9</vt:lpstr>
      <vt:lpstr>Слайд 10</vt:lpstr>
      <vt:lpstr>Мемориальная доска и макет паровоза</vt:lpstr>
      <vt:lpstr>Городской драматический театр</vt:lpstr>
      <vt:lpstr>Храм Рождества Христова</vt:lpstr>
      <vt:lpstr>Слайд 14</vt:lpstr>
      <vt:lpstr>Слайд 15</vt:lpstr>
      <vt:lpstr>Слайд 16</vt:lpstr>
      <vt:lpstr>Памятник Покорителям Самотлора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Филия</dc:creator>
  <cp:lastModifiedBy>user</cp:lastModifiedBy>
  <cp:revision>55</cp:revision>
  <dcterms:created xsi:type="dcterms:W3CDTF">2013-04-02T09:26:41Z</dcterms:created>
  <dcterms:modified xsi:type="dcterms:W3CDTF">2017-08-31T05:31:46Z</dcterms:modified>
</cp:coreProperties>
</file>