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1" r:id="rId9"/>
    <p:sldId id="262" r:id="rId10"/>
    <p:sldId id="264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1;&#1091;&#1095;&#1096;&#1080;&#1081;%20&#1087;&#1086;%20&#1087;&#1088;&#1086;&#1092;&#1077;&#1089;&#1089;&#1080;&#1080;\&#1087;&#1077;&#1076;&#1072;&#1075;&#1086;&#1075;&#1080;&#1095;&#1077;&#1089;&#1082;&#1072;&#1103;%20&#1085;&#1072;&#1093;&#1086;&#1076;&#1082;&#1072;\videoplayback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Историческое путешествие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2" descr="L:\открытый урок\11.png"/>
          <p:cNvPicPr>
            <a:picLocks noChangeAspect="1" noChangeArrowheads="1"/>
          </p:cNvPicPr>
          <p:nvPr/>
        </p:nvPicPr>
        <p:blipFill>
          <a:blip r:embed="rId2" cstate="print"/>
          <a:srcRect l="12560" r="12698"/>
          <a:stretch>
            <a:fillRect/>
          </a:stretch>
        </p:blipFill>
        <p:spPr bwMode="auto">
          <a:xfrm>
            <a:off x="1763688" y="1340768"/>
            <a:ext cx="6840760" cy="515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64807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Закрепление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000" dirty="0" smtClean="0"/>
              <a:t>Ответьте «Да Х» или «Нет О»</a:t>
            </a:r>
            <a:br>
              <a:rPr lang="ru-RU" sz="40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80728"/>
            <a:ext cx="7498080" cy="552068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400" dirty="0" smtClean="0"/>
              <a:t>1.	Европейцы называли коренное население Америки «индейцами», потому что считали, что они попали в Индию.</a:t>
            </a:r>
          </a:p>
          <a:p>
            <a:pPr algn="just"/>
            <a:r>
              <a:rPr lang="ru-RU" sz="4400" dirty="0" smtClean="0"/>
              <a:t>2.	Народ майя населял полуостров </a:t>
            </a:r>
            <a:r>
              <a:rPr lang="ru-RU" sz="4400" dirty="0" err="1" smtClean="0"/>
              <a:t>Юкотан</a:t>
            </a:r>
            <a:r>
              <a:rPr lang="ru-RU" sz="4400" dirty="0" smtClean="0"/>
              <a:t>.</a:t>
            </a:r>
          </a:p>
          <a:p>
            <a:pPr algn="just"/>
            <a:r>
              <a:rPr lang="ru-RU" sz="4400" dirty="0" smtClean="0"/>
              <a:t>3.	Столица империи ацтеков располагалась на озере.</a:t>
            </a:r>
          </a:p>
          <a:p>
            <a:pPr algn="just"/>
            <a:r>
              <a:rPr lang="ru-RU" sz="4400" dirty="0" smtClean="0"/>
              <a:t>4.	Государство инков располагалось в горах Андах.</a:t>
            </a:r>
          </a:p>
          <a:p>
            <a:pPr algn="just"/>
            <a:r>
              <a:rPr lang="ru-RU" sz="4400" dirty="0" smtClean="0"/>
              <a:t>5.	Майя создали самый точный   календарь.</a:t>
            </a:r>
          </a:p>
          <a:p>
            <a:pPr algn="just"/>
            <a:r>
              <a:rPr lang="ru-RU" sz="4400" dirty="0" smtClean="0"/>
              <a:t>6.	Европейцы впервые попали  в Америку в 15 веке.</a:t>
            </a:r>
          </a:p>
          <a:p>
            <a:pPr algn="just"/>
            <a:r>
              <a:rPr lang="ru-RU" sz="4400" dirty="0" smtClean="0"/>
              <a:t>7.	У народа майя появился особый вид письменности – узелковое письмо.</a:t>
            </a:r>
          </a:p>
          <a:p>
            <a:pPr algn="just"/>
            <a:r>
              <a:rPr lang="ru-RU" sz="4400" dirty="0" smtClean="0"/>
              <a:t>8.	Столицей царства инков был город Мачу-Пикчу.</a:t>
            </a:r>
          </a:p>
          <a:p>
            <a:pPr algn="just"/>
            <a:r>
              <a:rPr lang="ru-RU" sz="4400" dirty="0" smtClean="0"/>
              <a:t>9. Дворцы и храмы строили в виде ступенчатых пирамид.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128792" cy="1008112"/>
          </a:xfrm>
        </p:spPr>
        <p:txBody>
          <a:bodyPr/>
          <a:lstStyle/>
          <a:p>
            <a:pPr algn="ctr"/>
            <a:r>
              <a:rPr lang="ru-RU" dirty="0" smtClean="0"/>
              <a:t>САМОПРОВЕРКА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483768" y="1700809"/>
          <a:ext cx="6096000" cy="3904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301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    Х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      Х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Х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1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  Х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  Х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Х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14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 О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 О</a:t>
                      </a:r>
                      <a:endParaRPr lang="ru-RU" sz="32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  Х</a:t>
                      </a:r>
                      <a:endParaRPr lang="ru-RU" sz="32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400800" cy="1944216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80728"/>
            <a:ext cx="7272808" cy="28803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Я узнал…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Мне понравилось….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Мне было непонятно…</a:t>
            </a:r>
            <a:endParaRPr lang="ru-RU" sz="4400" dirty="0"/>
          </a:p>
        </p:txBody>
      </p:sp>
      <p:pic>
        <p:nvPicPr>
          <p:cNvPr id="21506" name="Picture 2" descr="http://dekorprazdnik.ru/d/772341/d/59b5a82e-9e43-11e3-afe1-0014851f3381__84fc9158-23db-11e4-affc-0014851f3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429000"/>
            <a:ext cx="3264297" cy="3218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6400800" cy="165618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201000" cy="324036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200" b="1" dirty="0" smtClean="0"/>
              <a:t>Параграф  32</a:t>
            </a:r>
            <a:r>
              <a:rPr lang="ru-RU" sz="3200" dirty="0" smtClean="0"/>
              <a:t>, отвечаем на вопросы 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с. 275  заполнить </a:t>
            </a:r>
            <a:r>
              <a:rPr lang="ru-RU" sz="3200" b="1" dirty="0" smtClean="0"/>
              <a:t>таблицу</a:t>
            </a:r>
          </a:p>
          <a:p>
            <a:pPr algn="ctr"/>
            <a:r>
              <a:rPr lang="ru-RU" sz="3200" dirty="0" smtClean="0"/>
              <a:t> «Народы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 доколумбовой     Америки».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На дополнительную оценку  - 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мини-сочинение «Мой день в индейском племени»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1640" y="620688"/>
            <a:ext cx="7406640" cy="331236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урок!</a:t>
            </a:r>
            <a:br>
              <a:rPr lang="ru-RU" sz="5400" dirty="0" smtClean="0"/>
            </a:br>
            <a:r>
              <a:rPr lang="ru-RU" sz="5400" dirty="0" smtClean="0"/>
              <a:t>До новых встреч!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/>
          <a:lstStyle/>
          <a:p>
            <a:r>
              <a:rPr lang="ru-RU" dirty="0" smtClean="0"/>
              <a:t>Тема : Доколумбовая Америка</a:t>
            </a:r>
            <a:endParaRPr lang="ru-RU" dirty="0"/>
          </a:p>
        </p:txBody>
      </p:sp>
      <p:pic>
        <p:nvPicPr>
          <p:cNvPr id="9" name="Содержимое 8" descr="36337273_28664053_01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1556792"/>
            <a:ext cx="4752528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33048" cy="576064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Доколумбова Америка - это история древних цивилизаций индейцев, коренных народов Америки, до открытия американского континента европейцем Христофором Колумбом в 15 веке (отсюда происходит и название "Доколумбова Америка", т.е. Америка до Колумба). 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39752" y="4221088"/>
            <a:ext cx="6400800" cy="15097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98080" cy="5040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Цивилизации Доколумбовой Америки дали много чего современной цивилизации. Индейцы Америки стали первыми выращивать кукурузу, картофель, помидоры, тыквы, подсолнух, фасоль. Они открыли миру какао, табак и каучук.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59632" y="170080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Среди цивилизаций доколумбовой Америки наиболее известными являются цивилизации </a:t>
            </a:r>
            <a:r>
              <a:rPr lang="ru-RU" i="1" u="sng" dirty="0" smtClean="0"/>
              <a:t>ацтеков, инков и майя.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F:\Лучший по профессии\педагогическая находка\картинки\теночтитл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01008"/>
            <a:ext cx="5810174" cy="2668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 6kl srednevek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332656"/>
            <a:ext cx="4536503" cy="59747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Линии сравнения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49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1. Название народа или государства</a:t>
            </a:r>
          </a:p>
          <a:p>
            <a:pPr>
              <a:buNone/>
            </a:pPr>
            <a:r>
              <a:rPr lang="ru-RU" sz="3600" dirty="0" smtClean="0"/>
              <a:t>2. Место проживания (контурная карта)</a:t>
            </a:r>
          </a:p>
          <a:p>
            <a:pPr>
              <a:buNone/>
            </a:pPr>
            <a:r>
              <a:rPr lang="ru-RU" sz="3600" dirty="0" smtClean="0"/>
              <a:t>3. Основные занятия жителей</a:t>
            </a:r>
          </a:p>
          <a:p>
            <a:pPr>
              <a:buNone/>
            </a:pPr>
            <a:r>
              <a:rPr lang="ru-RU" sz="3600" dirty="0" smtClean="0"/>
              <a:t>4. Особенности государственного устройства  и управления</a:t>
            </a:r>
          </a:p>
          <a:p>
            <a:pPr>
              <a:buNone/>
            </a:pPr>
            <a:r>
              <a:rPr lang="ru-RU" sz="3600" dirty="0" smtClean="0"/>
              <a:t>5. Наиболее известные достижения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6" name="videoplayback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36775" y="2152650"/>
            <a:ext cx="6096000" cy="339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Защита групповых проектов</a:t>
            </a:r>
            <a:endParaRPr lang="ru-RU" dirty="0"/>
          </a:p>
        </p:txBody>
      </p:sp>
      <p:pic>
        <p:nvPicPr>
          <p:cNvPr id="6" name="Содержимое 5" descr="ацте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772816"/>
            <a:ext cx="4896544" cy="42844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268</TotalTime>
  <Words>172</Words>
  <Application>Microsoft Office PowerPoint</Application>
  <PresentationFormat>Экран (4:3)</PresentationFormat>
  <Paragraphs>53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Историческое путешествие</vt:lpstr>
      <vt:lpstr>Тема : Доколумбовая Америка</vt:lpstr>
      <vt:lpstr>Доколумбова Америка - это история древних цивилизаций индейцев, коренных народов Америки, до открытия американского континента европейцем Христофором Колумбом в 15 веке (отсюда происходит и название "Доколумбова Америка", т.е. Америка до Колумба).  </vt:lpstr>
      <vt:lpstr>Цивилизации Доколумбовой Америки дали много чего современной цивилизации. Индейцы Америки стали первыми выращивать кукурузу, картофель, помидоры, тыквы, подсолнух, фасоль. Они открыли миру какао, табак и каучук.  </vt:lpstr>
      <vt:lpstr>Среди цивилизаций доколумбовой Америки наиболее известными являются цивилизации ацтеков, инков и майя.   </vt:lpstr>
      <vt:lpstr>Презентация PowerPoint</vt:lpstr>
      <vt:lpstr>Линии сравнения</vt:lpstr>
      <vt:lpstr>Физкультминутка</vt:lpstr>
      <vt:lpstr>Защита групповых проектов</vt:lpstr>
      <vt:lpstr>Закрепление  Ответьте «Да Х» или «Нет О» </vt:lpstr>
      <vt:lpstr>САМОПРОВЕРКА</vt:lpstr>
      <vt:lpstr>Рефлексия</vt:lpstr>
      <vt:lpstr>Домашнее задание</vt:lpstr>
      <vt:lpstr>Спасибо за урок! До новых встреч!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учитель</cp:lastModifiedBy>
  <cp:revision>13</cp:revision>
  <dcterms:created xsi:type="dcterms:W3CDTF">2018-01-22T10:52:06Z</dcterms:created>
  <dcterms:modified xsi:type="dcterms:W3CDTF">2018-02-02T01:39:16Z</dcterms:modified>
</cp:coreProperties>
</file>