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69" r:id="rId10"/>
    <p:sldId id="267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>
      <p:cViewPr varScale="1">
        <p:scale>
          <a:sx n="68" d="100"/>
          <a:sy n="68" d="100"/>
        </p:scale>
        <p:origin x="-145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J:\&#1055;&#1088;&#1086;&#1077;&#1082;&#1090;%20&#1058;&#1077;&#1084;&#1072;%20&#1073;&#1077;&#1079;&#1086;&#1087;&#1072;&#1089;&#1085;&#1086;&#1089;&#1090;&#1080;%20&#1074;&#1086;%20&#1074;&#1090;&#1086;&#1088;&#1086;&#1081;%20&#1075;&#1088;&#1091;&#1087;&#1087;&#1077;%20&#1088;&#1072;&#1085;&#1085;&#1077;&#1075;&#1086;%20&#1074;&#1086;&#1079;&#1088;&#1072;&#1089;&#1090;&#1072;\&#1089;&#1091;&#1087;&#1077;&#1088;%20&#1083;&#1080;&#1088;&#1080;&#1095;&#1077;&#1089;&#1082;&#1072;&#1103;%20&#1084;&#1077;&#1083;&#1086;&#1076;&#1080;&#1103;%20&#8211;%20&#1092;&#1086;&#1085;&#1086;&#1074;&#1072;&#1103;%20&#1084;&#1091;&#1079;&#1099;&#1082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hyperlink" Target="&#1086;&#1090;&#1082;&#1088;&#1099;&#1090;&#1086;&#1077;%20&#1079;&#1072;&#1085;%20&#1087;&#1086;%20&#1086;&#1073;&#1078;.docx" TargetMode="External"/><Relationship Id="rId7" Type="http://schemas.openxmlformats.org/officeDocument/2006/relationships/image" Target="../media/image3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hyperlink" Target="&#1080;&#1075;&#1088;&#1099;%20&#1087;&#1086;%20&#1086;&#1073;&#1078;.docx" TargetMode="External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&#1089;&#1090;&#1080;&#1093;&#1080;.doc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16.jpeg"/><Relationship Id="rId4" Type="http://schemas.openxmlformats.org/officeDocument/2006/relationships/image" Target="../media/image26.jpeg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43914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 безопасности во второй группе раннего возраста.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2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супер лирическая мелодия – фонов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786182" y="335756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Дидактические игры </a:t>
            </a:r>
            <a:b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</a:b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072066" y="714357"/>
            <a:ext cx="3614734" cy="33575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Транспорт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en-US" dirty="0" smtClean="0">
                <a:hlinkClick r:id="rId3" action="ppaction://hlinkfile"/>
              </a:rPr>
              <a:t>“</a:t>
            </a:r>
            <a:r>
              <a:rPr lang="ru-RU" dirty="0" smtClean="0">
                <a:hlinkClick r:id="rId3" action="ppaction://hlinkfile"/>
              </a:rPr>
              <a:t>Часы осторожности</a:t>
            </a:r>
            <a:r>
              <a:rPr lang="en-US" dirty="0" smtClean="0">
                <a:hlinkClick r:id="rId3" action="ppaction://hlinkfile"/>
              </a:rPr>
              <a:t>”</a:t>
            </a:r>
            <a:endParaRPr lang="ru-RU" dirty="0" smtClean="0"/>
          </a:p>
          <a:p>
            <a:r>
              <a:rPr lang="ru-RU" dirty="0" smtClean="0"/>
              <a:t>Пазлы </a:t>
            </a:r>
            <a:r>
              <a:rPr lang="en-US" dirty="0" smtClean="0"/>
              <a:t>“</a:t>
            </a:r>
            <a:r>
              <a:rPr lang="ru-RU" dirty="0" smtClean="0"/>
              <a:t>Машины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en-US" dirty="0" smtClean="0"/>
              <a:t>“</a:t>
            </a:r>
            <a:r>
              <a:rPr lang="ru-RU" dirty="0" smtClean="0"/>
              <a:t>Профессии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Картотека игр по ОБЖ.</a:t>
            </a:r>
            <a:endParaRPr lang="ru-RU" dirty="0"/>
          </a:p>
        </p:txBody>
      </p:sp>
      <p:pic>
        <p:nvPicPr>
          <p:cNvPr id="1026" name="Picture 2" descr="K:\Документы Жанны\обж\010829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000372"/>
            <a:ext cx="2428860" cy="1619240"/>
          </a:xfrm>
          <a:prstGeom prst="rect">
            <a:avLst/>
          </a:prstGeom>
          <a:noFill/>
        </p:spPr>
      </p:pic>
      <p:pic>
        <p:nvPicPr>
          <p:cNvPr id="1027" name="Picture 3" descr="K:\Документы Жанны\обж\010829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929198"/>
            <a:ext cx="2428860" cy="1619240"/>
          </a:xfrm>
          <a:prstGeom prst="rect">
            <a:avLst/>
          </a:prstGeom>
          <a:noFill/>
        </p:spPr>
      </p:pic>
      <p:pic>
        <p:nvPicPr>
          <p:cNvPr id="1028" name="Picture 4" descr="K:\Документы Жанны\детский сад фото\мои детки\2 группа раннего возраста 2016-2017гг\открытое занятие по обж\SAM_330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1000108"/>
            <a:ext cx="2571768" cy="1714512"/>
          </a:xfrm>
          <a:prstGeom prst="rect">
            <a:avLst/>
          </a:prstGeom>
          <a:noFill/>
        </p:spPr>
      </p:pic>
      <p:pic>
        <p:nvPicPr>
          <p:cNvPr id="1029" name="Picture 5" descr="K:\Документы Жанны\обж\SAM_292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40" y="2571744"/>
            <a:ext cx="1928793" cy="128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K:\Документы Жанны\обж\SAM_292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143240" y="1000108"/>
            <a:ext cx="1964545" cy="1309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K:\Документы Жанны\детский сад фото\мои детки\1 группа раннего возраста 2015-2016гг\март 2016\SAM_171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29190" y="4000504"/>
            <a:ext cx="3714744" cy="2476496"/>
          </a:xfrm>
          <a:prstGeom prst="rect">
            <a:avLst/>
          </a:prstGeom>
          <a:noFill/>
        </p:spPr>
      </p:pic>
      <p:pic>
        <p:nvPicPr>
          <p:cNvPr id="12" name="Picture 5" descr="K:\Документы Жанны\обж\SAM_32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857488" y="4643446"/>
            <a:ext cx="1856070" cy="1238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572428" cy="785817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Работа с родителями воспитанников: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785926"/>
            <a:ext cx="6700862" cy="3852874"/>
          </a:xfrm>
        </p:spPr>
        <p:txBody>
          <a:bodyPr/>
          <a:lstStyle/>
          <a:p>
            <a:pPr lvl="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Консультации в книжках-передвижках;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на стенде о действиях при опасных ситуациях (телефоны службы 01, 02, 03);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размещение консультаций и статей в группе ВКонтакте (ИКТ)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0"/>
            <a:ext cx="750099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3" action="ppaction://hlinksldjump"/>
              </a:rPr>
              <a:t>Вывод.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1142984"/>
            <a:ext cx="8358246" cy="528641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надо ли говорить ребёнку трех лет об опасностях? Не вызовет ли это  впечатление агрессивно-настроенного мира вокруг него?  Говоря о правилах безопасности, никто и не думает создавать  впечатление о мире, как агрессивной и пугающей среде, которая окружает ребёнка.  Предупредить, предотвратить беду – это ли не главное? Так поступали и наши прадеды, заключая мудрость в сказках. Достаточно вспомнить сказки «Колобок», «Волк и семеро козлят», сказку Шарля Перро «Красная шапочка».  Поэтому бесспорно: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 говорить с ребёнком о правилах поведения в быту, социуме, природе, начиная с раннего возраста, и по мере взросления, углубляя и расширяя его познания постоянно и последовательно.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Сами взрослые должны быть примером в поведении, помня, что ребёнок прежде всего подражатель, он всё подмечает и копирует нас во всём (соблюдать ПДД, не разговаривать и не есть на ходу и т.д.)</a:t>
            </a:r>
          </a:p>
          <a:p>
            <a:pPr lvl="0"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Продумывать обстановку в помещении, где находится ребёнок, на предмет безопасного размещения бытовых приборов и электрических розеток, жидкостей и лекарств, так, чтобы  предупредить саму возможность возникновения опасности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ребёнка.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основ безопасного поведения  является условием сохранения не только здоровья, но и самой жизни ребёнка.</a:t>
            </a:r>
          </a:p>
          <a:p>
            <a:pPr algn="l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K:\Документы Жанны\д.с\забавные картинки\человечки\3d489f31f5a661c1c084b28f1dea8def.jpg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34" y="5286388"/>
            <a:ext cx="881054" cy="93288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15370" cy="214314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Участники проекта.</a:t>
            </a: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en-US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воспитатель Ковлакова Жанна Николаевна,  </a:t>
            </a:r>
            <a:br>
              <a:rPr lang="ru-RU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квалификационная категория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группа раннего возраста.</a:t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Декабрь 2016г.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помочь ребёнку раннего возраста освоить правила и основы безопасного поведения?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1142984"/>
            <a:ext cx="4352956" cy="49831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300" dirty="0" smtClean="0">
                <a:solidFill>
                  <a:schemeClr val="accent2">
                    <a:lumMod val="75000"/>
                  </a:schemeClr>
                </a:solidFill>
              </a:rPr>
              <a:t>      Формирование основ безопасного поведения – дело не одного дня.Объединяя образовательные области, и реализуя их основные задачи, </a:t>
            </a:r>
            <a:r>
              <a:rPr lang="ru-RU" sz="2300" b="1" dirty="0" smtClean="0">
                <a:solidFill>
                  <a:schemeClr val="accent2">
                    <a:lumMod val="75000"/>
                  </a:schemeClr>
                </a:solidFill>
              </a:rPr>
              <a:t>важно</a:t>
            </a:r>
            <a:r>
              <a:rPr lang="ru-RU" sz="2300" dirty="0" smtClean="0">
                <a:solidFill>
                  <a:schemeClr val="accent2">
                    <a:lumMod val="75000"/>
                  </a:schemeClr>
                </a:solidFill>
              </a:rPr>
              <a:t> попутно </a:t>
            </a:r>
            <a:r>
              <a:rPr lang="ru-RU" sz="2300" b="1" dirty="0" smtClean="0">
                <a:solidFill>
                  <a:schemeClr val="accent2">
                    <a:lumMod val="75000"/>
                  </a:schemeClr>
                </a:solidFill>
              </a:rPr>
              <a:t>акцентировать внимание детей на безопасности поведения</a:t>
            </a:r>
            <a:r>
              <a:rPr lang="ru-RU" sz="2300" dirty="0" smtClean="0">
                <a:solidFill>
                  <a:schemeClr val="accent2">
                    <a:lumMod val="75000"/>
                  </a:schemeClr>
                </a:solidFill>
              </a:rPr>
              <a:t>. Например, при проведении физических упражнений, подвижных игр объяснять детям, чтобы они не торопили друг друга, не толкались. </a:t>
            </a:r>
          </a:p>
          <a:p>
            <a:pPr>
              <a:buNone/>
            </a:pPr>
            <a:r>
              <a:rPr lang="ru-RU" sz="2300" dirty="0" smtClean="0">
                <a:solidFill>
                  <a:schemeClr val="accent2">
                    <a:lumMod val="75000"/>
                  </a:schemeClr>
                </a:solidFill>
              </a:rPr>
              <a:t>       При кормлении,  необходимо напоминать детям о том, что нельзя разговаривать во время еды,  качаться и  вертеться на стуле,  размахивать ложкой. При умывании,  тоже важно напоминать детям, что вода может быть горячей и обжечь руки, поэтому открывать кран нужно в присутствии взрослого, что нельзя засовывать пальцы в отверстия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K:\Документы Жанны\д.с\оформление сада\уголок обж\64.0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2449671"/>
            <a:ext cx="4038600" cy="2827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500063"/>
            <a:ext cx="8101013" cy="15716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Реализация проекта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714375" y="1643063"/>
            <a:ext cx="7858153" cy="4572019"/>
          </a:xfrm>
        </p:spPr>
        <p:txBody>
          <a:bodyPr>
            <a:normAutofit/>
          </a:bodyPr>
          <a:lstStyle/>
          <a:p>
            <a:pPr lvl="0"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Беседа.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Ситуативный разговор.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Чтение художественной литературы и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Рассматривание предметных картинок и  иллюстраций.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Создание игровой ситуации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Дидактические игры 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Совместное творчество.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Работа с родителями воспитанников</a:t>
            </a:r>
            <a:endParaRPr lang="ru-RU" sz="28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85728"/>
            <a:ext cx="4286280" cy="868346"/>
          </a:xfrm>
          <a:solidFill>
            <a:srgbClr val="CC9900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Беседа.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000636"/>
            <a:ext cx="7872410" cy="1714512"/>
          </a:xfrm>
          <a:solidFill>
            <a:srgbClr val="CC9900"/>
          </a:solidFill>
        </p:spPr>
        <p:txBody>
          <a:bodyPr>
            <a:normAutofit fontScale="25000" lnSpcReduction="20000"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Беседа о светофоре.</a:t>
            </a: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Беседа по теме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Дорожные знаки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«Степашка переходит дорогу зимой».</a:t>
            </a: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Беседа «Как козлята встретились с Бабой-Ягой».</a:t>
            </a:r>
          </a:p>
          <a:p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Беседа –игра по ОБЖ 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Спички детям не игрушка</a:t>
            </a:r>
            <a:r>
              <a:rPr lang="en-US" sz="7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endParaRPr lang="ru-RU" sz="7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K:\Документы Жанны\детский сад фото\мои детки\2 группа раннего возраста 2016-2017гг\открытое занятие по обж\SAM_3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726" y="4286256"/>
            <a:ext cx="3500430" cy="2333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hlinkClick r:id="rId2" action="ppaction://hlinksldjump"/>
              </a:rPr>
              <a:t>Ситуативный разговор:</a:t>
            </a:r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hlinkClick r:id="rId2" action="ppaction://hlinksldjump"/>
              </a:rPr>
              <a:t/>
            </a:r>
            <a:b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hlinkClick r:id="rId2" action="ppaction://hlinksldjump"/>
              </a:rPr>
            </a:b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86050" y="1785926"/>
            <a:ext cx="4071966" cy="434023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 поведении в группе»,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 правилах спуска и подъёма по лестнице»,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 поведении на прогулке»,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 поведении после прогулки»,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«О правилах работы с изобразительными материалами»,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«Правила вежливости с кошками и собаками»,</a:t>
            </a:r>
          </a:p>
          <a:p>
            <a:pPr lvl="0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«Не разговаривай с незнакомыми людьми»</a:t>
            </a:r>
          </a:p>
          <a:p>
            <a:endParaRPr lang="ru-RU" dirty="0"/>
          </a:p>
        </p:txBody>
      </p:sp>
      <p:pic>
        <p:nvPicPr>
          <p:cNvPr id="2050" name="Picture 2" descr="K:\Документы Жанны\детский сад фото\мои детки\2 группа раннего возраста 2016-2017гг\09 09 2016\Фото15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357158" y="2928934"/>
            <a:ext cx="2456411" cy="18412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K:\Документы Жанны\детский сад фото\мои детки\2 группа раннего возраста 2016-2017гг\28.09.2016\SAM_28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714356"/>
            <a:ext cx="2821769" cy="1881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K:\Документы Жанны\детский сад фото\мои детки\2 группа раннего возраста 2016-2017гг\28.09.2016\SAM_281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2928934"/>
            <a:ext cx="2571768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K:\Документы Жанны\детский сад фото\мои детки\2 группа раннего возраста 2016-2017гг\02 11 2016\SAM_29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857760"/>
            <a:ext cx="2571736" cy="17144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K:\Документы Жанны\обж\SAM_329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40" y="4643446"/>
            <a:ext cx="3000360" cy="200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K:\Документы Жанны\детский сад фото\мои детки\1 группа раннего возраста 2015-2016гг\март 2016\Фото150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42844" y="642918"/>
            <a:ext cx="2905113" cy="21788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K:\Документы Жанны\zx03fE8L9M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24411"/>
            <a:ext cx="2500330" cy="1666236"/>
          </a:xfrm>
          <a:prstGeom prst="rect">
            <a:avLst/>
          </a:prstGeom>
          <a:noFill/>
        </p:spPr>
      </p:pic>
      <p:pic>
        <p:nvPicPr>
          <p:cNvPr id="3079" name="Picture 7" descr="K:\Документы Жанны\детский сад фото\мои детки\1 группа раннего возраста 2015-2016гг\апрель 2016\SAM_2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4857760"/>
            <a:ext cx="2607455" cy="17383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3"/>
            <a:ext cx="8029604" cy="928693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Чтение художественной литературы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2214554"/>
            <a:ext cx="4857784" cy="4000528"/>
          </a:xfrm>
        </p:spPr>
        <p:txBody>
          <a:bodyPr/>
          <a:lstStyle/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произведения М. Дружининой «Умный светофор» </a:t>
            </a:r>
          </a:p>
          <a:p>
            <a:pPr algn="l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стихотворения К. Чалиева «Шоферы».</a:t>
            </a:r>
          </a:p>
          <a:p>
            <a:pPr algn="l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стихотворения «Спички».</a:t>
            </a:r>
          </a:p>
          <a:p>
            <a:pPr algn="l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Чтение отрывка из стихотворения С. Я. Маршака «Кошкин дом».</a:t>
            </a:r>
          </a:p>
          <a:p>
            <a:pPr algn="l"/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отрывка из  сказки «О спичке и добром огне».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K:\Документы Жанны\обж\SAM_328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1142984"/>
            <a:ext cx="2250297" cy="1500198"/>
          </a:xfrm>
          <a:prstGeom prst="rect">
            <a:avLst/>
          </a:prstGeom>
          <a:noFill/>
        </p:spPr>
      </p:pic>
      <p:pic>
        <p:nvPicPr>
          <p:cNvPr id="3078" name="Picture 6" descr="K:\Документы Жанны\детский сад фото\мои детки\1 группа раннего возраста 2015-2016гг\март 2016\SAM_172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1214422"/>
            <a:ext cx="2000264" cy="1333509"/>
          </a:xfrm>
          <a:prstGeom prst="rect">
            <a:avLst/>
          </a:prstGeom>
          <a:noFill/>
        </p:spPr>
      </p:pic>
      <p:pic>
        <p:nvPicPr>
          <p:cNvPr id="9" name="Picture 2" descr="K:\Документы Жанны\д.с\забавные картинки\человечки\3d489f31f5a661c1c084b28f1dea8def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000496" y="5500702"/>
            <a:ext cx="881054" cy="932881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43852" cy="857255"/>
          </a:xfrm>
        </p:spPr>
        <p:txBody>
          <a:bodyPr>
            <a:noAutofit/>
          </a:bodyPr>
          <a:lstStyle/>
          <a:p>
            <a:pPr lvl="0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Рассматривание предметных картинок и иллюстраций.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85860"/>
            <a:ext cx="8358246" cy="5143536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иллюстрации «Веселый светофор».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теме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"Спички детям не игрушка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теме. : "Проезжая часть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теме:"Пожар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1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с изображением пожарного и пожарной машины.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по теме. "О добром и злом огне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dirty="0"/>
          </a:p>
        </p:txBody>
      </p:sp>
      <p:pic>
        <p:nvPicPr>
          <p:cNvPr id="5122" name="Picture 2" descr="K:\Документы Жанны\обж\SAM_32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929066"/>
            <a:ext cx="3857620" cy="2571747"/>
          </a:xfrm>
          <a:prstGeom prst="rect">
            <a:avLst/>
          </a:prstGeom>
          <a:noFill/>
        </p:spPr>
      </p:pic>
      <p:pic>
        <p:nvPicPr>
          <p:cNvPr id="6" name="Picture 2" descr="K:\Документы Жанны\обж\SAM_32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857628"/>
            <a:ext cx="396480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815290" cy="128588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Создание игровой ситуации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</a:b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4786346" cy="3714776"/>
          </a:xfrm>
        </p:spPr>
        <p:txBody>
          <a:bodyPr/>
          <a:lstStyle/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 «Красный, желтый, зеленый»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 «Воробушки и автомобиль».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«Мы топаем, мы хлопаем».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 «Улица и пешеходы»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«Нельзя, можно».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«Разрешается – запрещается».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Строительные игры: «Гараж для пожарных машин».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Подвижная игра «Цветные автомобили»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l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K:\Документы Жанны\обж\SAM_32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4786322"/>
            <a:ext cx="2643174" cy="1762116"/>
          </a:xfrm>
          <a:prstGeom prst="rect">
            <a:avLst/>
          </a:prstGeom>
          <a:noFill/>
        </p:spPr>
      </p:pic>
      <p:pic>
        <p:nvPicPr>
          <p:cNvPr id="2052" name="Picture 4" descr="K:\Документы Жанны\детский сад фото\мои детки\1 группа раннего возраста 2015-2016гг\март 2016\SAM_15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928934"/>
            <a:ext cx="2424859" cy="1612273"/>
          </a:xfrm>
          <a:prstGeom prst="rect">
            <a:avLst/>
          </a:prstGeom>
          <a:noFill/>
        </p:spPr>
      </p:pic>
      <p:pic>
        <p:nvPicPr>
          <p:cNvPr id="2053" name="Picture 5" descr="K:\Документы Жанны\детский сад фото\мои детки\1 группа раннего возраста 2015-2016гг\апрель 2016\SAM_18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071942"/>
            <a:ext cx="2428892" cy="1619261"/>
          </a:xfrm>
          <a:prstGeom prst="rect">
            <a:avLst/>
          </a:prstGeom>
          <a:noFill/>
        </p:spPr>
      </p:pic>
      <p:pic>
        <p:nvPicPr>
          <p:cNvPr id="2054" name="Picture 6" descr="K:\Документы Жанны\детский сад фото\мои детки\1 группа раннего возраста 2015-2016гг\апрель 2016\SAM_203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857760"/>
            <a:ext cx="2678925" cy="1785950"/>
          </a:xfrm>
          <a:prstGeom prst="rect">
            <a:avLst/>
          </a:prstGeom>
          <a:noFill/>
        </p:spPr>
      </p:pic>
      <p:pic>
        <p:nvPicPr>
          <p:cNvPr id="1026" name="Picture 2" descr="J:\Рисунок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1071546"/>
            <a:ext cx="2695575" cy="1809750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vk.me/c633524/v633524816/40872/Xbb2ctWYf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214290"/>
            <a:ext cx="2787171" cy="1857388"/>
          </a:xfrm>
          <a:prstGeom prst="rect">
            <a:avLst/>
          </a:prstGeom>
          <a:noFill/>
        </p:spPr>
      </p:pic>
      <p:pic>
        <p:nvPicPr>
          <p:cNvPr id="7171" name="Picture 3" descr="K:\Документы Жанны\обж\SAM_32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7" y="428604"/>
            <a:ext cx="2571768" cy="1714512"/>
          </a:xfrm>
          <a:prstGeom prst="rect">
            <a:avLst/>
          </a:prstGeom>
          <a:noFill/>
        </p:spPr>
      </p:pic>
      <p:pic>
        <p:nvPicPr>
          <p:cNvPr id="7172" name="Picture 4" descr="K:\Документы Жанны\обж\SAM_32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285992"/>
            <a:ext cx="3178959" cy="2119306"/>
          </a:xfrm>
          <a:prstGeom prst="rect">
            <a:avLst/>
          </a:prstGeom>
          <a:noFill/>
        </p:spPr>
      </p:pic>
      <p:pic>
        <p:nvPicPr>
          <p:cNvPr id="7174" name="Picture 6" descr="K:\Документы Жанны\обж\SAM_327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4643446"/>
            <a:ext cx="2928926" cy="1952617"/>
          </a:xfrm>
          <a:prstGeom prst="rect">
            <a:avLst/>
          </a:prstGeom>
          <a:noFill/>
        </p:spPr>
      </p:pic>
      <p:pic>
        <p:nvPicPr>
          <p:cNvPr id="7176" name="Picture 8" descr="K:\Документы Жанны\обж\SAM_328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4572008"/>
            <a:ext cx="3143272" cy="2095515"/>
          </a:xfrm>
          <a:prstGeom prst="rect">
            <a:avLst/>
          </a:prstGeom>
          <a:noFill/>
        </p:spPr>
      </p:pic>
      <p:pic>
        <p:nvPicPr>
          <p:cNvPr id="1026" name="Picture 2" descr="K:\Документы Жанны\обж\SAM_302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857232"/>
            <a:ext cx="2750363" cy="1833575"/>
          </a:xfrm>
          <a:prstGeom prst="rect">
            <a:avLst/>
          </a:prstGeom>
          <a:noFill/>
        </p:spPr>
      </p:pic>
      <p:pic>
        <p:nvPicPr>
          <p:cNvPr id="7175" name="Picture 7" descr="K:\Документы Жанны\детский сад фото\Фото161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34072" y="2214554"/>
            <a:ext cx="3309928" cy="2482447"/>
          </a:xfrm>
          <a:prstGeom prst="rect">
            <a:avLst/>
          </a:prstGeom>
          <a:noFill/>
        </p:spPr>
      </p:pic>
      <p:pic>
        <p:nvPicPr>
          <p:cNvPr id="2" name="Picture 2" descr="K:\Документы Жанны\д.с\забавные картинки\человечки\3d489f31f5a661c1c084b28f1dea8def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643834" y="5286388"/>
            <a:ext cx="881054" cy="932881"/>
          </a:xfrm>
          <a:prstGeom prst="rect">
            <a:avLst/>
          </a:prstGeom>
          <a:noFill/>
        </p:spPr>
      </p:pic>
      <p:pic>
        <p:nvPicPr>
          <p:cNvPr id="10" name="Picture 2" descr="K:\Документы Жанны\д.с\забавные картинки\человечки\3d489f31f5a661c1c084b28f1dea8def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72396" y="5286388"/>
            <a:ext cx="881054" cy="932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372</Words>
  <Application>Microsoft Office PowerPoint</Application>
  <PresentationFormat>Экран (4:3)</PresentationFormat>
  <Paragraphs>71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безопасности во второй группе раннего возраста.  </vt:lpstr>
      <vt:lpstr>Как помочь ребёнку раннего возраста освоить правила и основы безопасного поведения? </vt:lpstr>
      <vt:lpstr>Реализация проекта  </vt:lpstr>
      <vt:lpstr>Беседа.</vt:lpstr>
      <vt:lpstr>Ситуативный разговор: </vt:lpstr>
      <vt:lpstr>Чтение художественной литературы</vt:lpstr>
      <vt:lpstr>Рассматривание предметных картинок и иллюстраций.</vt:lpstr>
      <vt:lpstr>Создание игровой ситуации </vt:lpstr>
      <vt:lpstr>Слайд 9</vt:lpstr>
      <vt:lpstr>Дидактические игры  </vt:lpstr>
      <vt:lpstr> Работа с родителями воспитанников: </vt:lpstr>
      <vt:lpstr>Вывод.</vt:lpstr>
      <vt:lpstr>      Участники проекта.  Автор:  воспитатель Ковлакова Жанна Николаевна,   1 квалификационная категория      2 группа раннего возраста. Декабрь 2016г.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80</cp:revision>
  <dcterms:created xsi:type="dcterms:W3CDTF">2016-11-30T13:59:59Z</dcterms:created>
  <dcterms:modified xsi:type="dcterms:W3CDTF">2018-02-04T11:55:19Z</dcterms:modified>
</cp:coreProperties>
</file>