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66E80-0096-4F32-8ED9-A337D09A2ABD}" type="datetimeFigureOut">
              <a:rPr lang="ru-RU" smtClean="0"/>
              <a:pPr/>
              <a:t>12.01.2016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5AB06-4CBD-4F93-A1E9-B65C86A53D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5AB06-4CBD-4F93-A1E9-B65C86A53D8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urprisse.com/muscards/view/2015/01/06/1s85o1283d7o1a3946310a03c1so96d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im0-tub-ru.yandex.net/i?id=7ffcaa9f223375c84fe31589f3ab7acf&amp;n=33&amp;h=190&amp;w=28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39939" cy="66693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img1.liveinternet.ru/images/attach/c/0/119/445/119445435_6a00d8345468bd69e20105369aebec970c800w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img-fotki.yandex.ru/get/5628/121447594.25e/0_aefc6_367c9f53_XX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130368" cy="6858000"/>
          </a:xfrm>
          <a:prstGeom prst="rect">
            <a:avLst/>
          </a:prstGeom>
          <a:noFill/>
        </p:spPr>
      </p:pic>
      <p:pic>
        <p:nvPicPr>
          <p:cNvPr id="56324" name="Picture 4" descr="http://img-fotki.yandex.ru/get/9068/201409892.3/0_cc07d_bc048bfc_X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0"/>
            <a:ext cx="486003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content.foto.mail.ru/mail/halzeva.lyubov/3438/s-1068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7348" name="Picture 4" descr="http://www.folkagency.ru/img/FCKeditor/Image/Kolyadovshiki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7350" name="Picture 6" descr="http://photobelta.by/apimages/1338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mama.pl.ua/uploads/photo/50/3d6f5b5b9bfb57db3c248659c589a2f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-18258"/>
            <a:ext cx="7596336" cy="68762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1.mylove.ru/2_2om9NSeQAXzlHT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0"/>
            <a:ext cx="7092280" cy="69310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i.ytimg.com/vi/55j2PkEBaL4/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35355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3" descr="http://zhmak.info/uploads/posts/2013-01/1357566173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0"/>
            <a:ext cx="691276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78</TotalTime>
  <Words>1</Words>
  <Application>Microsoft Office PowerPoint</Application>
  <PresentationFormat>Экран (4:3)</PresentationFormat>
  <Paragraphs>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Анастасия</cp:lastModifiedBy>
  <cp:revision>11</cp:revision>
  <dcterms:created xsi:type="dcterms:W3CDTF">2015-12-28T16:54:11Z</dcterms:created>
  <dcterms:modified xsi:type="dcterms:W3CDTF">2016-01-12T10:17:11Z</dcterms:modified>
</cp:coreProperties>
</file>