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7151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8733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3920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6350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3067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2702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2720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9455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8395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53997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4</cp:revision>
  <dcterms:created xsi:type="dcterms:W3CDTF">2018-02-05T10:01:53Z</dcterms:created>
  <dcterms:modified xsi:type="dcterms:W3CDTF">2018-02-05T10:34:16Z</dcterms:modified>
</cp:coreProperties>
</file>