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4D281-D6CC-4B2E-8480-65B3A29E441E}" type="datetimeFigureOut">
              <a:rPr lang="ru-RU" smtClean="0"/>
              <a:t>02.02.2018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B07DA-807E-4647-B4F7-AA1ABF8019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01196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4D281-D6CC-4B2E-8480-65B3A29E441E}" type="datetimeFigureOut">
              <a:rPr lang="ru-RU" smtClean="0"/>
              <a:t>02.02.2018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B07DA-807E-4647-B4F7-AA1ABF8019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16298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4D281-D6CC-4B2E-8480-65B3A29E441E}" type="datetimeFigureOut">
              <a:rPr lang="ru-RU" smtClean="0"/>
              <a:t>02.02.2018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B07DA-807E-4647-B4F7-AA1ABF8019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75073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4D281-D6CC-4B2E-8480-65B3A29E441E}" type="datetimeFigureOut">
              <a:rPr lang="ru-RU" smtClean="0"/>
              <a:t>02.02.2018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B07DA-807E-4647-B4F7-AA1ABF8019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10332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4D281-D6CC-4B2E-8480-65B3A29E441E}" type="datetimeFigureOut">
              <a:rPr lang="ru-RU" smtClean="0"/>
              <a:t>02.02.2018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B07DA-807E-4647-B4F7-AA1ABF8019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55956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4D281-D6CC-4B2E-8480-65B3A29E441E}" type="datetimeFigureOut">
              <a:rPr lang="ru-RU" smtClean="0"/>
              <a:t>02.02.2018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B07DA-807E-4647-B4F7-AA1ABF8019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56201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4D281-D6CC-4B2E-8480-65B3A29E441E}" type="datetimeFigureOut">
              <a:rPr lang="ru-RU" smtClean="0"/>
              <a:t>02.02.2018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B07DA-807E-4647-B4F7-AA1ABF8019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89894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4D281-D6CC-4B2E-8480-65B3A29E441E}" type="datetimeFigureOut">
              <a:rPr lang="ru-RU" smtClean="0"/>
              <a:t>02.02.2018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B07DA-807E-4647-B4F7-AA1ABF8019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51091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4D281-D6CC-4B2E-8480-65B3A29E441E}" type="datetimeFigureOut">
              <a:rPr lang="ru-RU" smtClean="0"/>
              <a:t>02.02.2018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B07DA-807E-4647-B4F7-AA1ABF8019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92731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4D281-D6CC-4B2E-8480-65B3A29E441E}" type="datetimeFigureOut">
              <a:rPr lang="ru-RU" smtClean="0"/>
              <a:t>02.02.2018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B07DA-807E-4647-B4F7-AA1ABF8019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48606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4D281-D6CC-4B2E-8480-65B3A29E441E}" type="datetimeFigureOut">
              <a:rPr lang="ru-RU" smtClean="0"/>
              <a:t>02.02.2018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B07DA-807E-4647-B4F7-AA1ABF8019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44454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C4D281-D6CC-4B2E-8480-65B3A29E441E}" type="datetimeFigureOut">
              <a:rPr lang="ru-RU" smtClean="0"/>
              <a:t>02.02.2018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5B07DA-807E-4647-B4F7-AA1ABF8019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45988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" y="0"/>
            <a:ext cx="12161520" cy="671757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332617" y="340305"/>
            <a:ext cx="463296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err="1">
                <a:solidFill>
                  <a:srgbClr val="FF0000"/>
                </a:solidFill>
              </a:rPr>
              <a:t>Good</a:t>
            </a:r>
            <a:r>
              <a:rPr lang="ru-RU" sz="2800" b="1" dirty="0">
                <a:solidFill>
                  <a:srgbClr val="FF0000"/>
                </a:solidFill>
              </a:rPr>
              <a:t>! Молодцы! </a:t>
            </a:r>
            <a:endParaRPr lang="ru-RU" sz="2800" b="1" dirty="0" smtClean="0">
              <a:solidFill>
                <a:srgbClr val="FF0000"/>
              </a:solidFill>
            </a:endParaRPr>
          </a:p>
          <a:p>
            <a:pPr algn="just"/>
            <a:r>
              <a:rPr lang="ru-RU" sz="2800" b="1" dirty="0" smtClean="0">
                <a:solidFill>
                  <a:srgbClr val="FF0000"/>
                </a:solidFill>
              </a:rPr>
              <a:t>Вы </a:t>
            </a:r>
            <a:r>
              <a:rPr lang="ru-RU" sz="2800" b="1" dirty="0">
                <a:solidFill>
                  <a:srgbClr val="FF0000"/>
                </a:solidFill>
              </a:rPr>
              <a:t>справились со всеми заданиями, прошли все испытания, и нашли сундук с сокровищами! Мне очень нравится что вы такие дружные, помогали друг другу, не бросали друзей в беде.</a:t>
            </a:r>
            <a:br>
              <a:rPr lang="ru-RU" sz="2800" b="1" dirty="0">
                <a:solidFill>
                  <a:srgbClr val="FF0000"/>
                </a:solidFill>
              </a:rPr>
            </a:br>
            <a:endParaRPr lang="ru-RU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7018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35131" y="182880"/>
            <a:ext cx="1178269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-«Ё-хо-хо! Я известный пират Джек - Воробей, гроза морей и океанов приветствую вас! Я долго ходил по морям и океанам, и сойдя на сушу зарыл клад – сундук с сокровищами у вас в детском саду. Тот, кто пройдет все испытания, не бросит друга в беде и выполнит успешно все задания </a:t>
            </a:r>
            <a:r>
              <a:rPr lang="ru-RU" b="1" dirty="0" err="1">
                <a:solidFill>
                  <a:srgbClr val="FF0000"/>
                </a:solidFill>
              </a:rPr>
              <a:t>квеста</a:t>
            </a:r>
            <a:r>
              <a:rPr lang="ru-RU" b="1" dirty="0">
                <a:solidFill>
                  <a:srgbClr val="FF0000"/>
                </a:solidFill>
              </a:rPr>
              <a:t>, будет находчивым, ловким, дружным, тот обязательно найдет мои сокровища!</a:t>
            </a:r>
          </a:p>
        </p:txBody>
      </p:sp>
    </p:spTree>
    <p:extLst>
      <p:ext uri="{BB962C8B-B14F-4D97-AF65-F5344CB8AC3E}">
        <p14:creationId xmlns:p14="http://schemas.microsoft.com/office/powerpoint/2010/main" val="18626647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111</Words>
  <Application>Microsoft Office PowerPoint</Application>
  <PresentationFormat>Широкоэкранный</PresentationFormat>
  <Paragraphs>3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 Донских</dc:creator>
  <cp:lastModifiedBy>Ольга Донских</cp:lastModifiedBy>
  <cp:revision>5</cp:revision>
  <dcterms:created xsi:type="dcterms:W3CDTF">2018-02-02T05:51:38Z</dcterms:created>
  <dcterms:modified xsi:type="dcterms:W3CDTF">2018-02-02T07:57:39Z</dcterms:modified>
</cp:coreProperties>
</file>