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3242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559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55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909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747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999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494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986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116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444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418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042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0956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9693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2</cp:revision>
  <dcterms:created xsi:type="dcterms:W3CDTF">2018-02-05T11:01:02Z</dcterms:created>
  <dcterms:modified xsi:type="dcterms:W3CDTF">2018-02-05T11:15:01Z</dcterms:modified>
</cp:coreProperties>
</file>