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716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87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187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408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654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39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896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15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587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764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951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3501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2018-02-05T11:36:29Z</dcterms:created>
  <dcterms:modified xsi:type="dcterms:W3CDTF">2018-02-05T11:42:06Z</dcterms:modified>
</cp:coreProperties>
</file>