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6"/>
  </p:notesMasterIdLst>
  <p:sldIdLst>
    <p:sldId id="273" r:id="rId2"/>
    <p:sldId id="257" r:id="rId3"/>
    <p:sldId id="268" r:id="rId4"/>
    <p:sldId id="277" r:id="rId5"/>
    <p:sldId id="278" r:id="rId6"/>
    <p:sldId id="269" r:id="rId7"/>
    <p:sldId id="274" r:id="rId8"/>
    <p:sldId id="275" r:id="rId9"/>
    <p:sldId id="276" r:id="rId10"/>
    <p:sldId id="260" r:id="rId11"/>
    <p:sldId id="283" r:id="rId12"/>
    <p:sldId id="282" r:id="rId13"/>
    <p:sldId id="280" r:id="rId14"/>
    <p:sldId id="28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3399"/>
    <a:srgbClr val="DE223D"/>
    <a:srgbClr val="2E310D"/>
    <a:srgbClr val="3D0112"/>
    <a:srgbClr val="1B23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202" autoAdjust="0"/>
  </p:normalViewPr>
  <p:slideViewPr>
    <p:cSldViewPr>
      <p:cViewPr varScale="1">
        <p:scale>
          <a:sx n="77" d="100"/>
          <a:sy n="77" d="100"/>
        </p:scale>
        <p:origin x="120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069EE8-F76F-4464-B285-92174459698E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3CC8D0-D771-44AC-9D52-1291ADD305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503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3CC8D0-D771-44AC-9D52-1291ADD30573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411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gif"/><Relationship Id="rId4" Type="http://schemas.openxmlformats.org/officeDocument/2006/relationships/image" Target="../media/image1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gif"/><Relationship Id="rId3" Type="http://schemas.openxmlformats.org/officeDocument/2006/relationships/image" Target="../media/image21.jpeg"/><Relationship Id="rId7" Type="http://schemas.openxmlformats.org/officeDocument/2006/relationships/image" Target="../media/image25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gif"/><Relationship Id="rId5" Type="http://schemas.openxmlformats.org/officeDocument/2006/relationships/image" Target="../media/image23.gif"/><Relationship Id="rId4" Type="http://schemas.openxmlformats.org/officeDocument/2006/relationships/image" Target="../media/image22.gif"/><Relationship Id="rId9" Type="http://schemas.openxmlformats.org/officeDocument/2006/relationships/image" Target="../media/image2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0" descr="http://nonna-music.ru/images/piano.png?crc=105012146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16" y="2420888"/>
            <a:ext cx="9144000" cy="443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m0-tub-ru.yandex.net/i?id=4f53d0f1fd64e3dea219d7d827945394&amp;n=1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-1941005" y="1941004"/>
            <a:ext cx="6858002" cy="2975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9611" y="-108012"/>
            <a:ext cx="5914889" cy="7074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3510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6182" y="463750"/>
            <a:ext cx="2892716" cy="39218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287353" y="-171400"/>
            <a:ext cx="4608512" cy="769441"/>
          </a:xfrm>
          <a:prstGeom prst="rect">
            <a:avLst/>
          </a:prstGeom>
          <a:noFill/>
          <a:effectLst>
            <a:reflection blurRad="6350" stA="50000" endA="300" endPos="900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7C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Мои </a:t>
            </a:r>
            <a:r>
              <a:rPr lang="ru-RU" sz="4000" dirty="0" smtClean="0">
                <a:solidFill>
                  <a:srgbClr val="FF7C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достижения</a:t>
            </a:r>
            <a:r>
              <a:rPr lang="ru-RU" sz="4400" dirty="0" smtClean="0">
                <a:solidFill>
                  <a:srgbClr val="FF7C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ru-RU" sz="2400" dirty="0" smtClean="0">
                <a:solidFill>
                  <a:srgbClr val="FF7C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solidFill>
                <a:srgbClr val="FF7C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15" y="463750"/>
            <a:ext cx="2854184" cy="39133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0790" y="463750"/>
            <a:ext cx="2901370" cy="39218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2097" y="2926468"/>
            <a:ext cx="2660446" cy="36774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12035">
            <a:off x="-455778" y="3091939"/>
            <a:ext cx="2834300" cy="37672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196603">
            <a:off x="975607" y="2925009"/>
            <a:ext cx="2759831" cy="36803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48779">
            <a:off x="5146600" y="2961282"/>
            <a:ext cx="2655592" cy="37035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94935">
            <a:off x="6606776" y="3486815"/>
            <a:ext cx="2676985" cy="36816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82045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55301" y="54121"/>
            <a:ext cx="3888699" cy="6674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3764" y="-34213"/>
            <a:ext cx="3960440" cy="67828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83768" y="54121"/>
            <a:ext cx="3330116" cy="67287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9143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2181"/>
            <a:ext cx="3971327" cy="6492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71327" y="3461095"/>
            <a:ext cx="4648396" cy="33969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83120" y="138913"/>
            <a:ext cx="4549320" cy="3405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8291061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58752">
            <a:off x="5955340" y="2793584"/>
            <a:ext cx="3175905" cy="40420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586040"/>
            <a:ext cx="2816256" cy="3651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331640" y="483"/>
            <a:ext cx="6696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Достижения наших детей! </a:t>
            </a:r>
            <a:endParaRPr lang="ru-RU" sz="3600" i="1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23760" y="646814"/>
            <a:ext cx="3172409" cy="3772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9887" y="3989569"/>
            <a:ext cx="3888432" cy="30222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801363">
            <a:off x="65054" y="2909928"/>
            <a:ext cx="2913940" cy="37956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169" y="586040"/>
            <a:ext cx="2981530" cy="38178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1488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0"/>
            <a:ext cx="64732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Рабочие материалы:</a:t>
            </a:r>
            <a:endParaRPr lang="ru-RU" sz="5400" b="1" cap="none" spc="0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endParaRPr>
          </a:p>
        </p:txBody>
      </p:sp>
      <p:pic>
        <p:nvPicPr>
          <p:cNvPr id="6146" name="Picture 2" descr="http://rozocka25.ucoz.ru/document17/146989619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5301208"/>
            <a:ext cx="8712968" cy="1429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923330"/>
            <a:ext cx="943482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Учебно-методический </a:t>
            </a:r>
            <a:r>
              <a:rPr lang="ru-RU" sz="2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комплект к программе </a:t>
            </a:r>
            <a:endParaRPr lang="ru-RU" sz="24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рождения  до школы» </a:t>
            </a:r>
          </a:p>
          <a:p>
            <a:r>
              <a:rPr lang="ru-RU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Музыкальное воспитание в детском саду для занятий </a:t>
            </a:r>
          </a:p>
          <a:p>
            <a:r>
              <a:rPr lang="ru-RU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2-7 лет М. А. Шолохова 2016 г</a:t>
            </a:r>
          </a:p>
          <a:p>
            <a:r>
              <a:rPr lang="ru-RU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Искусство Энциклопедия для детей младшего и среднего </a:t>
            </a:r>
          </a:p>
          <a:p>
            <a:r>
              <a:rPr lang="ru-RU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школьного возраста 2017 г</a:t>
            </a:r>
          </a:p>
          <a:p>
            <a:r>
              <a:rPr lang="ru-RU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Система музыкально-оздоровительной работы в детском саду.</a:t>
            </a:r>
          </a:p>
          <a:p>
            <a:r>
              <a:rPr lang="ru-RU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Занятия, игры, упражнения Автор-составитель О.Н. Арсеневская </a:t>
            </a:r>
          </a:p>
          <a:p>
            <a:r>
              <a:rPr lang="ru-RU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2011г</a:t>
            </a:r>
            <a:endParaRPr lang="ru-RU" sz="24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932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://www.playcast.ru/uploads/2015/06/04/1385237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3" y="2924944"/>
            <a:ext cx="4464496" cy="3796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playcast.ru/uploads/2015/04/29/13383436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30" y="4581128"/>
            <a:ext cx="8772907" cy="2785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136282"/>
            <a:ext cx="8208912" cy="2616101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endParaRPr lang="ru-RU" sz="2800" b="1" i="1" dirty="0" smtClean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i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«Музыка, как книга, делает нас лучше делает нас лучше умнее и добрее»</a:t>
            </a:r>
          </a:p>
          <a:p>
            <a:r>
              <a:rPr lang="ru-RU" sz="3600" b="1" i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Д. Кабалевский</a:t>
            </a:r>
          </a:p>
        </p:txBody>
      </p:sp>
    </p:spTree>
    <p:extLst>
      <p:ext uri="{BB962C8B-B14F-4D97-AF65-F5344CB8AC3E}">
        <p14:creationId xmlns:p14="http://schemas.microsoft.com/office/powerpoint/2010/main" val="413834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6" y="260648"/>
            <a:ext cx="2123729" cy="26757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1907704" y="41785"/>
            <a:ext cx="4464496" cy="707886"/>
          </a:xfrm>
          <a:prstGeom prst="rect">
            <a:avLst/>
          </a:prstGeom>
          <a:noFill/>
          <a:effectLst>
            <a:reflection blurRad="6350" stA="50000" endA="300" endPos="90000" dist="50800" dir="5400000" sy="-100000" algn="bl" rotWithShape="0"/>
          </a:effectLst>
          <a:scene3d>
            <a:camera prst="perspectiveContrastingRightFacing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Автобиография</a:t>
            </a:r>
            <a:endParaRPr lang="ru-RU" sz="40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65711" y="749671"/>
            <a:ext cx="9180511" cy="8833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Ф.И.О: </a:t>
            </a:r>
            <a:r>
              <a:rPr lang="ru-RU" sz="2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Сибагатуллина Евгения Айбулатовна </a:t>
            </a:r>
          </a:p>
          <a:p>
            <a:r>
              <a:rPr lang="ru-RU" sz="2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(молодой специалист)</a:t>
            </a:r>
          </a:p>
          <a:p>
            <a:r>
              <a:rPr lang="ru-RU" sz="2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Родилась в пос. Хову-Аксы тандынского района.</a:t>
            </a:r>
          </a:p>
          <a:p>
            <a:r>
              <a:rPr lang="ru-RU" sz="2000" i="1" dirty="0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Дата рождения: </a:t>
            </a:r>
            <a:r>
              <a:rPr lang="ru-RU" sz="2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сентября </a:t>
            </a:r>
          </a:p>
          <a:p>
            <a:r>
              <a:rPr lang="ru-RU" sz="2000" i="1" dirty="0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Образование: </a:t>
            </a:r>
            <a:r>
              <a:rPr lang="ru-RU" sz="2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средне-специальное закончила ГБОУ СПО Кызылский колледж искусств им. «А.Б. Чыргал-оола» </a:t>
            </a:r>
          </a:p>
          <a:p>
            <a:r>
              <a:rPr lang="ru-RU" sz="2000" i="1" dirty="0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Квалификация: </a:t>
            </a:r>
            <a:r>
              <a:rPr lang="ru-RU" sz="2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Артист-вокалист, преподаватель</a:t>
            </a:r>
          </a:p>
          <a:p>
            <a:r>
              <a:rPr lang="ru-RU" sz="2000" i="1" dirty="0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Должность: </a:t>
            </a:r>
            <a:r>
              <a:rPr lang="ru-RU" sz="2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руководитель</a:t>
            </a:r>
          </a:p>
          <a:p>
            <a:r>
              <a:rPr lang="ru-RU" sz="2000" i="1" dirty="0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 работы: </a:t>
            </a:r>
            <a:r>
              <a:rPr lang="ru-RU" sz="2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детский сад «Колосок»</a:t>
            </a:r>
          </a:p>
          <a:p>
            <a:r>
              <a:rPr lang="ru-RU" sz="2000" i="1" dirty="0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Стаж работы: </a:t>
            </a:r>
            <a:r>
              <a:rPr lang="ru-RU" sz="2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года</a:t>
            </a:r>
          </a:p>
          <a:p>
            <a:r>
              <a:rPr lang="ru-RU" sz="2000" i="1" dirty="0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Профессиональные увлечения: Люблю петь классику, романсы, арии всех композиторов. Слушаю музыку, читаю, редко и танцевать.</a:t>
            </a:r>
          </a:p>
          <a:p>
            <a:r>
              <a:rPr lang="ru-RU" sz="2000" i="1" dirty="0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Личные качества: </a:t>
            </a:r>
            <a:r>
              <a:rPr lang="ru-RU" sz="2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Доброта, ответственность, отзывчивость, активность, верность, целеустремленность.</a:t>
            </a:r>
          </a:p>
          <a:p>
            <a:r>
              <a:rPr lang="ru-RU" sz="2000" i="1" dirty="0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Взгляды на жизнь: </a:t>
            </a:r>
            <a:r>
              <a:rPr lang="ru-RU" sz="2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Побеждать, реализоваться, оставить после себя добрые дела.</a:t>
            </a:r>
          </a:p>
          <a:p>
            <a:r>
              <a:rPr lang="ru-RU" sz="2000" i="1" dirty="0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наградах: </a:t>
            </a:r>
            <a:r>
              <a:rPr lang="ru-RU" sz="2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Почетная грамота Председателя Правительства Республики Тыва «За отличную учебу» в 2005 году. Диплом министерства образования науки и молодежной политики РТ на республиканском фестивале «Дети. Техника</a:t>
            </a:r>
            <a:r>
              <a:rPr lang="ru-RU" sz="2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Творчество» в 2008г</a:t>
            </a:r>
          </a:p>
          <a:p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790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147878" y="-1030620"/>
            <a:ext cx="6848246" cy="89289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36371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0"/>
            <a:ext cx="5616624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39898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ttps://im0-tub-ru.yandex.net/i?id=649ec09540bb032f5f5a35fe5417abda&amp;n=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7401" y="3120270"/>
            <a:ext cx="3534147" cy="35520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http://muzruk.wmsite.ru/_mod_files/ce_images/photoalbum/1252911054_657901_l_173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96084"/>
            <a:ext cx="6230466" cy="692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muzruk.wmsite.ru/_mod_files/ce_images/1252911054_7f78f2b30640917605f098026d89df09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7722" y="-99392"/>
            <a:ext cx="1578471" cy="1376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muzruk.wmsite.ru/_mod_files/ce_images/1252911300_11181889_smaylik_muzuyka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19969" y="6021288"/>
            <a:ext cx="2016224" cy="1284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-2932"/>
            <a:ext cx="5832648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88599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6425" y="-30143"/>
            <a:ext cx="5656658" cy="6873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10" descr="http://tbiliss.muzkult.ru/img/upload/691/image_image_64343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324636" y="2628422"/>
            <a:ext cx="6552728" cy="1556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0" descr="http://tbiliss.muzkult.ru/img/upload/691/image_image_64343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053877" y="2628422"/>
            <a:ext cx="6552728" cy="1556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7342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us.123rf.com/450wm/yuyuyi/yuyuyi1205/yuyuyi120500024/14849929-%D0%94%D0%B5%D1%82%D0%B8-%D0%9F%D0%B5%D0%BD%D0%B8%D0%B5-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83478">
            <a:off x="5740790" y="3061301"/>
            <a:ext cx="3999123" cy="378434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www.playwithus.ru/images/pesni_malishi-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813909">
            <a:off x="-368626" y="2755966"/>
            <a:ext cx="3997092" cy="378545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3" y="50072"/>
            <a:ext cx="6192689" cy="6887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01237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://i3.glitter-graphics.org/pub/2628/2628443epmeqtoxkl.gif"/>
          <p:cNvPicPr>
            <a:picLocks noChangeAspect="1" noChangeArrowheads="1" noCrop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692548">
            <a:off x="929090" y="5121733"/>
            <a:ext cx="744017" cy="1856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-137541"/>
            <a:ext cx="6264696" cy="7160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http://laoblogger.com/images/pink-music-notes-clipart-2.jpg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63727">
            <a:off x="70910" y="-66851"/>
            <a:ext cx="1656184" cy="1561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23.servimg.com/u/f23/11/37/83/61/miscel10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57414">
            <a:off x="7796919" y="-75290"/>
            <a:ext cx="639918" cy="1577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scientificstar.ru/_ph/4/2/98058563.gif?1514302965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67991">
            <a:off x="7302791" y="2510133"/>
            <a:ext cx="757568" cy="822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smiles24.ru/data/smiles/anime-muzika-660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73804">
            <a:off x="8165413" y="3927353"/>
            <a:ext cx="59055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laoblogger.com/images/pink-music-notes-clipart-2.jpg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65094">
            <a:off x="7037392" y="5545299"/>
            <a:ext cx="1896145" cy="1787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justclickit.ru/flash/glitter/glitter%20(2605)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85492">
            <a:off x="501874" y="1732653"/>
            <a:ext cx="1121081" cy="1709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s://img1.picmix.com/output/stamp/normal/5/0/9/9/449905_a1627.gif"/>
          <p:cNvPicPr>
            <a:picLocks noChangeAspect="1" noChangeArrowheads="1" noCrop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86793">
            <a:off x="99218" y="3592929"/>
            <a:ext cx="560969" cy="906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3029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TM01859861[[fn=Выставка]]</Template>
  <TotalTime>6356</TotalTime>
  <Words>245</Words>
  <Application>Microsoft Office PowerPoint</Application>
  <PresentationFormat>Экран (4:3)</PresentationFormat>
  <Paragraphs>36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Arial Black</vt:lpstr>
      <vt:lpstr>Calibri</vt:lpstr>
      <vt:lpstr>Candara</vt:lpstr>
      <vt:lpstr>Times New Roman</vt:lpstr>
      <vt:lpstr>Tradeshow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Антон</dc:creator>
  <cp:lastModifiedBy>Пользователь</cp:lastModifiedBy>
  <cp:revision>116</cp:revision>
  <dcterms:created xsi:type="dcterms:W3CDTF">2016-05-13T12:44:35Z</dcterms:created>
  <dcterms:modified xsi:type="dcterms:W3CDTF">2018-02-05T06:57:06Z</dcterms:modified>
</cp:coreProperties>
</file>