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0" r:id="rId2"/>
    <p:sldId id="299" r:id="rId3"/>
    <p:sldId id="294" r:id="rId4"/>
    <p:sldId id="291" r:id="rId5"/>
    <p:sldId id="297" r:id="rId6"/>
    <p:sldId id="303" r:id="rId7"/>
    <p:sldId id="277" r:id="rId8"/>
    <p:sldId id="287" r:id="rId9"/>
    <p:sldId id="280" r:id="rId10"/>
    <p:sldId id="263" r:id="rId11"/>
    <p:sldId id="302" r:id="rId12"/>
    <p:sldId id="288" r:id="rId13"/>
    <p:sldId id="266" r:id="rId14"/>
    <p:sldId id="304" r:id="rId15"/>
    <p:sldId id="290" r:id="rId16"/>
    <p:sldId id="261" r:id="rId17"/>
    <p:sldId id="262" r:id="rId18"/>
    <p:sldId id="269" r:id="rId19"/>
    <p:sldId id="289" r:id="rId20"/>
    <p:sldId id="281" r:id="rId21"/>
    <p:sldId id="293" r:id="rId22"/>
    <p:sldId id="282" r:id="rId23"/>
    <p:sldId id="295" r:id="rId24"/>
    <p:sldId id="296" r:id="rId25"/>
    <p:sldId id="30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71" autoAdjust="0"/>
  </p:normalViewPr>
  <p:slideViewPr>
    <p:cSldViewPr>
      <p:cViewPr varScale="1">
        <p:scale>
          <a:sx n="74" d="100"/>
          <a:sy n="74" d="100"/>
        </p:scale>
        <p:origin x="149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Уважай своего товарища.</a:t>
            </a:r>
          </a:p>
          <a:p>
            <a:r>
              <a:rPr lang="ru-RU" sz="4800" dirty="0"/>
              <a:t>Умей каждого выслушать.</a:t>
            </a:r>
          </a:p>
          <a:p>
            <a:r>
              <a:rPr lang="ru-RU" sz="4800" dirty="0"/>
              <a:t>Не согласен – </a:t>
            </a:r>
            <a:r>
              <a:rPr lang="ru-RU" sz="4800" dirty="0" smtClean="0"/>
              <a:t>предлагай.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Правила работы в группе.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7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87651"/>
            <a:ext cx="5026158" cy="314134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73016"/>
            <a:ext cx="4847868" cy="308413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436096" y="404664"/>
            <a:ext cx="34563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/>
              <a:t>Путешество</a:t>
            </a:r>
            <a:r>
              <a:rPr lang="ru-RU" sz="3600" dirty="0" smtClean="0"/>
              <a:t>-вали по морю и по суше. Пешком, на лошадях и верблюдах отправлялись изучать неведомые земли.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5935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4784"/>
            <a:ext cx="8435280" cy="4611216"/>
          </a:xfrm>
        </p:spPr>
        <p:txBody>
          <a:bodyPr>
            <a:normAutofit lnSpcReduction="10000"/>
          </a:bodyPr>
          <a:lstStyle/>
          <a:p>
            <a:pPr marL="2377440" lvl="8" indent="0">
              <a:buNone/>
            </a:pPr>
            <a:r>
              <a:rPr lang="ru-RU" sz="4300" dirty="0" smtClean="0"/>
              <a:t>Неизвестные.</a:t>
            </a:r>
          </a:p>
          <a:p>
            <a:pPr marL="2377440" lvl="8" indent="0">
              <a:buNone/>
            </a:pPr>
            <a:endParaRPr lang="ru-RU" sz="4300" dirty="0" smtClean="0"/>
          </a:p>
          <a:p>
            <a:pPr marL="2377440" lvl="8" indent="0">
              <a:buNone/>
            </a:pPr>
            <a:r>
              <a:rPr lang="ru-RU" sz="4300" dirty="0" smtClean="0"/>
              <a:t>Незнакомые.</a:t>
            </a:r>
          </a:p>
          <a:p>
            <a:pPr marL="2377440" lvl="8" indent="0">
              <a:buNone/>
            </a:pPr>
            <a:endParaRPr lang="ru-RU" sz="4300" dirty="0" smtClean="0"/>
          </a:p>
          <a:p>
            <a:pPr marL="2377440" lvl="8" indent="0">
              <a:buNone/>
            </a:pPr>
            <a:r>
              <a:rPr lang="ru-RU" sz="4300" dirty="0" smtClean="0"/>
              <a:t>Таинственные.</a:t>
            </a:r>
          </a:p>
          <a:p>
            <a:pPr marL="2377440" lvl="8" indent="0">
              <a:buNone/>
            </a:pPr>
            <a:endParaRPr lang="ru-RU" sz="4300" dirty="0" smtClean="0"/>
          </a:p>
          <a:p>
            <a:pPr marL="2377440" lvl="8" indent="0">
              <a:buNone/>
            </a:pPr>
            <a:r>
              <a:rPr lang="ru-RU" sz="4300" dirty="0" smtClean="0"/>
              <a:t>Непонятные.</a:t>
            </a:r>
          </a:p>
          <a:p>
            <a:pPr marL="2377440" lvl="8" indent="0">
              <a:buNone/>
            </a:pPr>
            <a:endParaRPr lang="ru-RU" sz="43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Неведомые земли.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7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Страница 64.</a:t>
            </a:r>
          </a:p>
          <a:p>
            <a:endParaRPr lang="ru-RU" sz="4800" dirty="0" smtClean="0"/>
          </a:p>
          <a:p>
            <a:r>
              <a:rPr lang="ru-RU" sz="4800" dirty="0" smtClean="0"/>
              <a:t>Сформулировать вопросы по второму абзацу.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Работа по учебнику</a:t>
            </a:r>
            <a:r>
              <a:rPr lang="ru-RU" sz="5400" dirty="0" smtClean="0">
                <a:solidFill>
                  <a:srgbClr val="FF0000"/>
                </a:solidFill>
              </a:rPr>
              <a:t>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28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633670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Купцы</a:t>
            </a:r>
            <a:r>
              <a:rPr lang="ru-RU" sz="2800" dirty="0" smtClean="0"/>
              <a:t>-это люди, занятые в сфере торговли, купли-продажи. В древнее время они были странниками, которые путешествовали по всему миру в поисках новых товаров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988840"/>
            <a:ext cx="6552728" cy="470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4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Люди - постоянно меняющие место пребывания.</a:t>
            </a:r>
          </a:p>
          <a:p>
            <a:endParaRPr lang="ru-RU" sz="3600" dirty="0"/>
          </a:p>
          <a:p>
            <a:r>
              <a:rPr lang="ru-RU" sz="3600" dirty="0" smtClean="0"/>
              <a:t>То же самое, что и путешественники.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Странники.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56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432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dirty="0"/>
              <a:t>время своего путешествия он пересек три моря – Каспийское, Аравийское, Черное. Позднее его записи составят книгу «Хождение за три моря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52400"/>
            <a:ext cx="8075240" cy="8283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Афанасий Никитин – русский купец.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348880"/>
            <a:ext cx="3712464" cy="405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8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Название этой </a:t>
            </a:r>
            <a:r>
              <a:rPr lang="ru-RU" dirty="0" smtClean="0"/>
              <a:t>науке </a:t>
            </a:r>
            <a:r>
              <a:rPr lang="ru-RU" dirty="0"/>
              <a:t>дал древне - греческий </a:t>
            </a:r>
            <a:r>
              <a:rPr lang="ru-RU" dirty="0" smtClean="0"/>
              <a:t>ученый Эратосфен</a:t>
            </a:r>
            <a:r>
              <a:rPr lang="ru-RU" dirty="0"/>
              <a:t>. По-гречески  "</a:t>
            </a:r>
            <a:r>
              <a:rPr lang="ru-RU" dirty="0" err="1"/>
              <a:t>Ге</a:t>
            </a:r>
            <a:r>
              <a:rPr lang="ru-RU" dirty="0"/>
              <a:t>" -  Земля,  "графо" - пишу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По-русски выходит землеописание.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Сведения о новом мире записывались и</a:t>
            </a:r>
            <a:r>
              <a:rPr lang="ru-RU" sz="3600" smtClean="0">
                <a:solidFill>
                  <a:srgbClr val="C00000"/>
                </a:solidFill>
              </a:rPr>
              <a:t/>
            </a:r>
            <a:br>
              <a:rPr lang="ru-RU" sz="3600" smtClean="0">
                <a:solidFill>
                  <a:srgbClr val="C00000"/>
                </a:solidFill>
              </a:rPr>
            </a:br>
            <a:r>
              <a:rPr lang="ru-RU" sz="3600" smtClean="0">
                <a:solidFill>
                  <a:srgbClr val="C00000"/>
                </a:solidFill>
              </a:rPr>
              <a:t>появилась  </a:t>
            </a:r>
            <a:r>
              <a:rPr lang="ru-RU" sz="3600" dirty="0" smtClean="0">
                <a:solidFill>
                  <a:srgbClr val="C00000"/>
                </a:solidFill>
              </a:rPr>
              <a:t>наука- география.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356992"/>
            <a:ext cx="5093204" cy="300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4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016" y="1524000"/>
            <a:ext cx="8131968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Ученые географы составляли карты и писали книги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19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9" y="2743566"/>
            <a:ext cx="5328592" cy="376945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570" y="215973"/>
            <a:ext cx="4633384" cy="237626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61" y="311681"/>
            <a:ext cx="4141827" cy="218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1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Страница 64-65 прочитать до конца.</a:t>
            </a:r>
          </a:p>
          <a:p>
            <a:endParaRPr lang="ru-RU" sz="4800" dirty="0" smtClean="0"/>
          </a:p>
          <a:p>
            <a:r>
              <a:rPr lang="ru-RU" sz="4800" dirty="0" smtClean="0"/>
              <a:t>Сформулировать вопросы к прочитанному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Работа по учебнику.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04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         А </a:t>
            </a:r>
            <a:r>
              <a:rPr lang="ru-RU" sz="4400" dirty="0"/>
              <a:t>вот эта проводница</a:t>
            </a:r>
          </a:p>
          <a:p>
            <a:r>
              <a:rPr lang="ru-RU" sz="4400" dirty="0"/>
              <a:t>         Под ногами будет виться,</a:t>
            </a:r>
          </a:p>
          <a:p>
            <a:r>
              <a:rPr lang="ru-RU" sz="4400" dirty="0"/>
              <a:t>         И вести вдаль за собой,</a:t>
            </a:r>
          </a:p>
          <a:p>
            <a:r>
              <a:rPr lang="ru-RU" sz="4400" dirty="0"/>
              <a:t>         И зовут ее </a:t>
            </a:r>
            <a:r>
              <a:rPr lang="ru-RU" sz="4400" dirty="0" smtClean="0"/>
              <a:t>…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                   тропой</a:t>
            </a:r>
          </a:p>
          <a:p>
            <a:pPr marL="0" indent="0" algn="r">
              <a:buNone/>
            </a:pPr>
            <a:r>
              <a:rPr lang="ru-RU" sz="4400" dirty="0" smtClean="0"/>
              <a:t>тропка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75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35352"/>
          </a:xfrm>
        </p:spPr>
        <p:txBody>
          <a:bodyPr/>
          <a:lstStyle/>
          <a:p>
            <a:r>
              <a:rPr lang="ru-RU" sz="3200" dirty="0" smtClean="0"/>
              <a:t>Много столетий потребовалось ученым, чтобы изучить поверхность Земли, ее горы, равнины, моря и океаны.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84571"/>
            <a:ext cx="3744416" cy="29955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813990"/>
            <a:ext cx="4744819" cy="29655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872996"/>
            <a:ext cx="3888432" cy="1985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5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32656"/>
            <a:ext cx="6286500" cy="2857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34" y="3442311"/>
            <a:ext cx="4054234" cy="3040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331" y="3442311"/>
            <a:ext cx="4499992" cy="305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48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836712"/>
            <a:ext cx="8507288" cy="590465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6000" dirty="0" smtClean="0"/>
          </a:p>
          <a:p>
            <a:pPr marL="0" indent="0">
              <a:buNone/>
            </a:pPr>
            <a:r>
              <a:rPr lang="ru-RU" sz="11200" dirty="0" smtClean="0">
                <a:solidFill>
                  <a:srgbClr val="FF0000"/>
                </a:solidFill>
              </a:rPr>
              <a:t>Что означает слово «земледелие»?</a:t>
            </a:r>
          </a:p>
          <a:p>
            <a:pPr marL="0" indent="0">
              <a:buNone/>
            </a:pPr>
            <a:r>
              <a:rPr lang="ru-RU" sz="11200" dirty="0" smtClean="0"/>
              <a:t>а)обработка земли для выращивания культурных растений.</a:t>
            </a:r>
          </a:p>
          <a:p>
            <a:pPr marL="0" indent="0">
              <a:buNone/>
            </a:pPr>
            <a:r>
              <a:rPr lang="ru-RU" sz="11200" dirty="0"/>
              <a:t>б</a:t>
            </a:r>
            <a:r>
              <a:rPr lang="ru-RU" sz="11200" dirty="0" smtClean="0"/>
              <a:t>) делать землю.</a:t>
            </a:r>
          </a:p>
          <a:p>
            <a:pPr marL="0" indent="0">
              <a:buNone/>
            </a:pPr>
            <a:endParaRPr lang="ru-RU" sz="112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1200" dirty="0" smtClean="0">
                <a:solidFill>
                  <a:srgbClr val="FF0000"/>
                </a:solidFill>
              </a:rPr>
              <a:t>Кто такие купцы</a:t>
            </a:r>
            <a:r>
              <a:rPr lang="ru-RU" sz="11200" dirty="0">
                <a:solidFill>
                  <a:srgbClr val="FF0000"/>
                </a:solidFill>
              </a:rPr>
              <a:t>? </a:t>
            </a:r>
            <a:endParaRPr lang="ru-RU" sz="11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1200" dirty="0" smtClean="0"/>
              <a:t>а)Купцы – это искатели приключений.</a:t>
            </a:r>
          </a:p>
          <a:p>
            <a:pPr marL="0" indent="0">
              <a:buNone/>
            </a:pPr>
            <a:r>
              <a:rPr lang="ru-RU" sz="11200" dirty="0"/>
              <a:t>б</a:t>
            </a:r>
            <a:r>
              <a:rPr lang="ru-RU" sz="11200" dirty="0" smtClean="0"/>
              <a:t>)Купцы-это </a:t>
            </a:r>
            <a:r>
              <a:rPr lang="ru-RU" sz="11200" dirty="0"/>
              <a:t>люди, </a:t>
            </a:r>
            <a:r>
              <a:rPr lang="ru-RU" sz="11200" dirty="0" smtClean="0"/>
              <a:t>которые покупали и продавали товары</a:t>
            </a:r>
            <a:r>
              <a:rPr lang="ru-RU" sz="11200" dirty="0"/>
              <a:t>.</a:t>
            </a:r>
            <a:endParaRPr lang="ru-RU" sz="11200" dirty="0" smtClean="0"/>
          </a:p>
          <a:p>
            <a:pPr marL="0" indent="0">
              <a:buNone/>
            </a:pPr>
            <a:endParaRPr lang="ru-RU" sz="11200" dirty="0" smtClean="0"/>
          </a:p>
          <a:p>
            <a:pPr marL="0" indent="0">
              <a:buNone/>
            </a:pPr>
            <a:r>
              <a:rPr lang="ru-RU" sz="11200" dirty="0" smtClean="0">
                <a:solidFill>
                  <a:srgbClr val="FF0000"/>
                </a:solidFill>
              </a:rPr>
              <a:t>Что такое география?</a:t>
            </a:r>
          </a:p>
          <a:p>
            <a:pPr marL="0" indent="0">
              <a:buNone/>
            </a:pPr>
            <a:r>
              <a:rPr lang="ru-RU" sz="11200" dirty="0" smtClean="0"/>
              <a:t>а) Наука, изучающая поверхность Земли.</a:t>
            </a:r>
          </a:p>
          <a:p>
            <a:pPr marL="0" indent="0">
              <a:buNone/>
            </a:pPr>
            <a:r>
              <a:rPr lang="ru-RU" sz="11200" dirty="0" smtClean="0"/>
              <a:t>б) Наука, изучающая историю Земли.</a:t>
            </a:r>
          </a:p>
          <a:p>
            <a:pPr marL="0" indent="0">
              <a:buNone/>
            </a:pPr>
            <a:endParaRPr lang="ru-RU" sz="112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52400"/>
            <a:ext cx="7715200" cy="756320"/>
          </a:xfrm>
        </p:spPr>
        <p:txBody>
          <a:bodyPr/>
          <a:lstStyle/>
          <a:p>
            <a:pPr algn="ctr"/>
            <a:r>
              <a:rPr lang="ru-RU" dirty="0" smtClean="0"/>
              <a:t>Самопроверка.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92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5112568"/>
          </a:xfrm>
        </p:spPr>
        <p:txBody>
          <a:bodyPr/>
          <a:lstStyle/>
          <a:p>
            <a:r>
              <a:rPr lang="ru-RU" sz="3600" dirty="0"/>
              <a:t>Что означает слово «</a:t>
            </a:r>
            <a:r>
              <a:rPr lang="ru-RU" sz="3600" dirty="0" smtClean="0"/>
              <a:t>земледелие»?</a:t>
            </a:r>
          </a:p>
          <a:p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А</a:t>
            </a:r>
          </a:p>
          <a:p>
            <a:pPr algn="r"/>
            <a:endParaRPr lang="ru-RU" sz="3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3600" dirty="0"/>
              <a:t>Кто такие </a:t>
            </a:r>
            <a:r>
              <a:rPr lang="ru-RU" sz="3600" dirty="0" smtClean="0"/>
              <a:t>купцы? </a:t>
            </a:r>
          </a:p>
          <a:p>
            <a:r>
              <a:rPr lang="ru-RU" sz="3600" dirty="0" smtClean="0">
                <a:solidFill>
                  <a:srgbClr val="C00000"/>
                </a:solidFill>
              </a:rPr>
              <a:t>Б</a:t>
            </a:r>
          </a:p>
          <a:p>
            <a:pPr algn="r"/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Что </a:t>
            </a:r>
            <a:r>
              <a:rPr lang="ru-RU" sz="3600" dirty="0"/>
              <a:t>такое география</a:t>
            </a:r>
            <a:r>
              <a:rPr lang="ru-RU" sz="3600" dirty="0" smtClean="0"/>
              <a:t>?</a:t>
            </a:r>
          </a:p>
          <a:p>
            <a:r>
              <a:rPr lang="ru-RU" sz="3600" dirty="0">
                <a:solidFill>
                  <a:srgbClr val="C00000"/>
                </a:solidFill>
              </a:rPr>
              <a:t>А</a:t>
            </a:r>
          </a:p>
          <a:p>
            <a:pPr algn="r"/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4352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Взаимопроверка.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46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sz="3600" dirty="0" smtClean="0"/>
              <a:t>Из энциклопедии узнать, какое открытие сделал Афанасий Никитин?</a:t>
            </a:r>
          </a:p>
          <a:p>
            <a:endParaRPr lang="ru-RU" sz="3600" dirty="0" smtClean="0"/>
          </a:p>
          <a:p>
            <a:r>
              <a:rPr lang="ru-RU" sz="3600" dirty="0" smtClean="0"/>
              <a:t>Подготовить сообщение об одном из путешественников на странице 66-67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Домашнее задание.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40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/>
              <a:t>сегодня я </a:t>
            </a:r>
            <a:r>
              <a:rPr lang="ru-RU" sz="4800" dirty="0" smtClean="0"/>
              <a:t>узнал (а)…</a:t>
            </a:r>
            <a:endParaRPr lang="ru-RU" sz="4800" dirty="0"/>
          </a:p>
          <a:p>
            <a:r>
              <a:rPr lang="ru-RU" sz="4800" dirty="0"/>
              <a:t>было интересно…</a:t>
            </a:r>
          </a:p>
          <a:p>
            <a:r>
              <a:rPr lang="ru-RU" sz="4800" dirty="0"/>
              <a:t>мне захотелось…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Рефлексия.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46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764704"/>
            <a:ext cx="8507288" cy="5331296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Дорога.</a:t>
            </a:r>
          </a:p>
          <a:p>
            <a:endParaRPr lang="ru-RU" sz="7200" dirty="0"/>
          </a:p>
          <a:p>
            <a:r>
              <a:rPr lang="ru-RU" sz="7200" dirty="0" smtClean="0"/>
              <a:t>Путь.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98412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583535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Путешествия-</a:t>
            </a:r>
          </a:p>
          <a:p>
            <a:endParaRPr lang="ru-RU" sz="4800" dirty="0" smtClean="0"/>
          </a:p>
          <a:p>
            <a:r>
              <a:rPr lang="ru-RU" sz="4800" dirty="0" smtClean="0"/>
              <a:t>Путешественники-</a:t>
            </a:r>
          </a:p>
          <a:p>
            <a:endParaRPr lang="ru-RU" sz="4800" dirty="0" smtClean="0"/>
          </a:p>
          <a:p>
            <a:r>
              <a:rPr lang="ru-RU" sz="4800" dirty="0" smtClean="0"/>
              <a:t>Путники-</a:t>
            </a:r>
          </a:p>
          <a:p>
            <a:endParaRPr lang="ru-RU" sz="4800" dirty="0"/>
          </a:p>
          <a:p>
            <a:r>
              <a:rPr lang="ru-RU" sz="4800" dirty="0" smtClean="0"/>
              <a:t>Спутники-</a:t>
            </a:r>
          </a:p>
          <a:p>
            <a:endParaRPr lang="ru-RU" sz="6000" dirty="0" smtClean="0"/>
          </a:p>
          <a:p>
            <a:endParaRPr lang="ru-RU" sz="6000" dirty="0"/>
          </a:p>
          <a:p>
            <a:endParaRPr lang="ru-RU" sz="6000" dirty="0"/>
          </a:p>
          <a:p>
            <a:endParaRPr lang="ru-RU" sz="60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5123554"/>
            <a:ext cx="2420421" cy="15219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477800"/>
            <a:ext cx="2363279" cy="18031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330" y="2996952"/>
            <a:ext cx="2030132" cy="176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53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sz="4800" dirty="0" smtClean="0"/>
              <a:t>Это путь изучения мира.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Путешествия.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420888"/>
            <a:ext cx="6336704" cy="405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11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Как изучали Земной шар.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Тема урока.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380623"/>
            <a:ext cx="7317396" cy="419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3200" dirty="0" smtClean="0"/>
          </a:p>
          <a:p>
            <a:r>
              <a:rPr lang="ru-RU" sz="4800" dirty="0" smtClean="0"/>
              <a:t>Узнать, как раньше путешествовали люди.</a:t>
            </a:r>
          </a:p>
          <a:p>
            <a:endParaRPr lang="ru-RU" sz="4800" dirty="0" smtClean="0"/>
          </a:p>
          <a:p>
            <a:r>
              <a:rPr lang="ru-RU" sz="4800" dirty="0" smtClean="0"/>
              <a:t>С какой целью они это делали? </a:t>
            </a:r>
          </a:p>
          <a:p>
            <a:endParaRPr lang="ru-RU" sz="4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Задачи урока.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42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Страница 64. </a:t>
            </a:r>
          </a:p>
          <a:p>
            <a:endParaRPr lang="ru-RU" sz="4800" dirty="0" smtClean="0"/>
          </a:p>
          <a:p>
            <a:r>
              <a:rPr lang="ru-RU" sz="4800" dirty="0" smtClean="0"/>
              <a:t>Задание: сформулировать вопросы по первому абзацу.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Работа по учебнику</a:t>
            </a:r>
            <a:r>
              <a:rPr lang="ru-RU" sz="5400" dirty="0" smtClean="0">
                <a:solidFill>
                  <a:srgbClr val="FF0000"/>
                </a:solidFill>
              </a:rPr>
              <a:t>.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45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63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</a:rPr>
              <a:t>Древние люди находились в поисках  более удобных земель для охоты и </a:t>
            </a:r>
            <a:r>
              <a:rPr lang="ru-RU" sz="4000" dirty="0" smtClean="0">
                <a:solidFill>
                  <a:srgbClr val="002060"/>
                </a:solidFill>
              </a:rPr>
              <a:t>земледелия</a:t>
            </a:r>
            <a:r>
              <a:rPr lang="ru-RU" sz="4000" dirty="0">
                <a:solidFill>
                  <a:srgbClr val="002060"/>
                </a:solidFill>
              </a:rPr>
              <a:t>.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4000" dirty="0">
                <a:solidFill>
                  <a:srgbClr val="C00000"/>
                </a:solidFill>
              </a:rPr>
              <a:t/>
            </a:r>
            <a:br>
              <a:rPr lang="ru-RU" sz="4000" dirty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4166" y="2564904"/>
            <a:ext cx="6120680" cy="379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67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634</TotalTime>
  <Words>426</Words>
  <Application>Microsoft Office PowerPoint</Application>
  <PresentationFormat>Экран (4:3)</PresentationFormat>
  <Paragraphs>101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Constantia</vt:lpstr>
      <vt:lpstr>Wingdings 2</vt:lpstr>
      <vt:lpstr>Бумажная</vt:lpstr>
      <vt:lpstr>Правила работы в группе.</vt:lpstr>
      <vt:lpstr>Презентация PowerPoint</vt:lpstr>
      <vt:lpstr>Презентация PowerPoint</vt:lpstr>
      <vt:lpstr>Презентация PowerPoint</vt:lpstr>
      <vt:lpstr>Путешествия.</vt:lpstr>
      <vt:lpstr>Тема урока.</vt:lpstr>
      <vt:lpstr>Задачи урока.</vt:lpstr>
      <vt:lpstr>Работа по учебнику.</vt:lpstr>
      <vt:lpstr>Презентация PowerPoint</vt:lpstr>
      <vt:lpstr>Презентация PowerPoint</vt:lpstr>
      <vt:lpstr>Неведомые земли.</vt:lpstr>
      <vt:lpstr>Работа по учебнику.</vt:lpstr>
      <vt:lpstr>Презентация PowerPoint</vt:lpstr>
      <vt:lpstr>Странники.</vt:lpstr>
      <vt:lpstr>Афанасий Никитин – русский купец.</vt:lpstr>
      <vt:lpstr>Сведения о новом мире записывались и появилась  наука- география.</vt:lpstr>
      <vt:lpstr>Ученые географы составляли карты и писали книги.</vt:lpstr>
      <vt:lpstr>Презентация PowerPoint</vt:lpstr>
      <vt:lpstr>Работа по учебнику.</vt:lpstr>
      <vt:lpstr>Презентация PowerPoint</vt:lpstr>
      <vt:lpstr>Презентация PowerPoint</vt:lpstr>
      <vt:lpstr>Самопроверка.</vt:lpstr>
      <vt:lpstr>Взаимопроверка.</vt:lpstr>
      <vt:lpstr>Домашнее задание.</vt:lpstr>
      <vt:lpstr>Рефлексия.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изучали земной шар.</dc:title>
  <dc:creator>Admin</dc:creator>
  <cp:lastModifiedBy>User</cp:lastModifiedBy>
  <cp:revision>58</cp:revision>
  <dcterms:created xsi:type="dcterms:W3CDTF">2014-11-28T07:16:49Z</dcterms:created>
  <dcterms:modified xsi:type="dcterms:W3CDTF">2018-02-05T11:08:14Z</dcterms:modified>
</cp:coreProperties>
</file>