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AD04-6E2F-4977-9F42-24A7350508C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4170-B4FA-4E62-9945-736110AEDA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AD04-6E2F-4977-9F42-24A7350508C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4170-B4FA-4E62-9945-736110AED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AD04-6E2F-4977-9F42-24A7350508C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4170-B4FA-4E62-9945-736110AED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AD04-6E2F-4977-9F42-24A7350508C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4170-B4FA-4E62-9945-736110AEDA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AD04-6E2F-4977-9F42-24A7350508C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4170-B4FA-4E62-9945-736110AED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AD04-6E2F-4977-9F42-24A7350508C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4170-B4FA-4E62-9945-736110AED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AD04-6E2F-4977-9F42-24A7350508C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4170-B4FA-4E62-9945-736110AED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AD04-6E2F-4977-9F42-24A7350508C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4170-B4FA-4E62-9945-736110AED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AD04-6E2F-4977-9F42-24A7350508C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4170-B4FA-4E62-9945-736110AED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AD04-6E2F-4977-9F42-24A7350508C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4170-B4FA-4E62-9945-736110AED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AD04-6E2F-4977-9F42-24A7350508C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74170-B4FA-4E62-9945-736110AED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E8AD04-6E2F-4977-9F42-24A7350508CD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FD174170-B4FA-4E62-9945-736110AED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268760"/>
            <a:ext cx="8568952" cy="19389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00B0F0"/>
                </a:solidFill>
              </a:rPr>
              <a:t>Классный час </a:t>
            </a:r>
            <a:endParaRPr lang="ru-RU" sz="6000" b="1" dirty="0" smtClean="0">
              <a:solidFill>
                <a:srgbClr val="00B0F0"/>
              </a:solidFill>
            </a:endParaRPr>
          </a:p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«</a:t>
            </a:r>
            <a:r>
              <a:rPr lang="ru-RU" sz="6000" b="1" dirty="0">
                <a:solidFill>
                  <a:srgbClr val="FF0000"/>
                </a:solidFill>
              </a:rPr>
              <a:t>Жизнь прекрасна»</a:t>
            </a:r>
          </a:p>
        </p:txBody>
      </p:sp>
      <p:pic>
        <p:nvPicPr>
          <p:cNvPr id="1026" name="Picture 2" descr="C:\Users\маргарита\Pictures\картинки\cemkalyoncu_Alternate_Leaf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01008"/>
            <a:ext cx="699452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903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7484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Дорога гладкой в жизни не всегда бывает, </a:t>
            </a:r>
            <a:br>
              <a:rPr lang="ru-RU" sz="3600" b="1" dirty="0"/>
            </a:br>
            <a:r>
              <a:rPr lang="ru-RU" sz="3600" b="1" dirty="0"/>
              <a:t>Порой камнями весь усыпан путь… </a:t>
            </a:r>
            <a:br>
              <a:rPr lang="ru-RU" sz="3600" b="1" dirty="0"/>
            </a:br>
            <a:r>
              <a:rPr lang="ru-RU" sz="3600" b="1" dirty="0"/>
              <a:t>Но сильный духом камни убирает, </a:t>
            </a:r>
            <a:br>
              <a:rPr lang="ru-RU" sz="3600" b="1" dirty="0"/>
            </a:br>
            <a:r>
              <a:rPr lang="ru-RU" sz="3600" b="1" dirty="0"/>
              <a:t>А слабый попытается свернуть…</a:t>
            </a:r>
            <a:endParaRPr lang="ru-RU" sz="3600" dirty="0"/>
          </a:p>
        </p:txBody>
      </p:sp>
      <p:pic>
        <p:nvPicPr>
          <p:cNvPr id="7170" name="Picture 2" descr="C:\Users\маргарита\Desktop\i97OWDV3Q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79" t="5794" r="4424" b="14674"/>
          <a:stretch/>
        </p:blipFill>
        <p:spPr bwMode="auto">
          <a:xfrm>
            <a:off x="1835696" y="2522114"/>
            <a:ext cx="5810798" cy="433588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4547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маргарита\Pictures\картинки\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1268760"/>
            <a:ext cx="8424935" cy="1938992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0" b="0" cap="none" spc="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Жизнь</a:t>
            </a:r>
            <a:endParaRPr lang="ru-RU" sz="12000" b="0" cap="none" spc="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7242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3780" y="3573016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FFFF00"/>
                </a:solidFill>
              </a:rPr>
              <a:t>«Мы не можем вырвать ни одной страницы из нашей жизни, хотя легко можем бросить в огонь самую книгу» </a:t>
            </a:r>
            <a:endParaRPr lang="ru-RU" sz="3600" b="1" i="1" dirty="0" smtClean="0">
              <a:solidFill>
                <a:srgbClr val="FFFF00"/>
              </a:solidFill>
            </a:endParaRPr>
          </a:p>
          <a:p>
            <a:pPr algn="r"/>
            <a:r>
              <a:rPr lang="ru-RU" sz="3600" b="1" i="1" dirty="0" smtClean="0">
                <a:solidFill>
                  <a:srgbClr val="FFFF00"/>
                </a:solidFill>
              </a:rPr>
              <a:t>Ж</a:t>
            </a:r>
            <a:r>
              <a:rPr lang="ru-RU" sz="3600" b="1" i="1" dirty="0">
                <a:solidFill>
                  <a:srgbClr val="FFFF00"/>
                </a:solidFill>
              </a:rPr>
              <a:t>. </a:t>
            </a:r>
            <a:r>
              <a:rPr lang="ru-RU" sz="3600" b="1" i="1" dirty="0" smtClean="0">
                <a:solidFill>
                  <a:srgbClr val="FFFF00"/>
                </a:solidFill>
              </a:rPr>
              <a:t>Санд</a:t>
            </a:r>
            <a:r>
              <a:rPr lang="ru-RU" sz="3600" b="1" i="1" dirty="0">
                <a:solidFill>
                  <a:srgbClr val="FFFF00"/>
                </a:solidFill>
              </a:rPr>
              <a:t> 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маргарита\Desktop\97640449_rena_spring_element__116_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833"/>
            <a:ext cx="6336704" cy="3559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4045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гарита\Desktop\0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88784"/>
            <a:ext cx="5140287" cy="3337233"/>
          </a:xfrm>
          <a:prstGeom prst="rect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аргарита\Desktop\iHX1P2W9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73016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аргарита\Desktop\iPI086WPY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561"/>
          <a:stretch/>
        </p:blipFill>
        <p:spPr bwMode="auto">
          <a:xfrm>
            <a:off x="196764" y="728700"/>
            <a:ext cx="372716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0196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гарита\Desktop\iYYQ8UF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3639" y="0"/>
            <a:ext cx="3815704" cy="2148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аргарита\Desktop\deti_2997777096888548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2565" y="2564904"/>
            <a:ext cx="311074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аргарита\Desktop\iIRV5D91Z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7844" y="-1"/>
            <a:ext cx="3316044" cy="240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маргарита\Desktop\iBPPUA9C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2064" y="4242279"/>
            <a:ext cx="3305944" cy="2611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маргарита\Desktop\hello_html_m56a3a6b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39230" y="1847061"/>
            <a:ext cx="3024336" cy="226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маргарита\Desktop\iR9QYFAF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949" y="4598595"/>
            <a:ext cx="3385939" cy="2255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маргарита\Desktop\iWG4J9NRC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60741" y="3140968"/>
            <a:ext cx="3067449" cy="1932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35075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32074644"/>
              </p:ext>
            </p:extLst>
          </p:nvPr>
        </p:nvGraphicFramePr>
        <p:xfrm>
          <a:off x="323528" y="260648"/>
          <a:ext cx="8568952" cy="62743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26871"/>
                <a:gridCol w="2884532"/>
                <a:gridCol w="3157549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</a:rPr>
                        <a:t>Ситуация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            Настроение, мысли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Поведение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5784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маргарита\Desktop\iO6M0R23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21" y="0"/>
            <a:ext cx="3111125" cy="233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маргарита\Desktop\счаст-ивые-ети-у-ав-ивая-шарик-в-воз-ухе-снаружи-4325097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548"/>
          <a:stretch/>
        </p:blipFill>
        <p:spPr bwMode="auto">
          <a:xfrm>
            <a:off x="2838694" y="112731"/>
            <a:ext cx="3962400" cy="253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маргарита\Desktop\iWUEFJG2B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156"/>
          <a:stretch/>
        </p:blipFill>
        <p:spPr bwMode="auto">
          <a:xfrm>
            <a:off x="6014978" y="1572514"/>
            <a:ext cx="3109302" cy="216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маргарита\Desktop\iUCKEMTMU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564" y="2333344"/>
            <a:ext cx="3818329" cy="254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маргарита\Desktop\depositphotos_22733533-teen-girl-singin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9893" y="2592237"/>
            <a:ext cx="2413081" cy="3436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маргарита\Desktop\iYOEP4BX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4978" y="4780132"/>
            <a:ext cx="3129022" cy="207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маргарита\Desktop\i15GIQR5K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874248"/>
            <a:ext cx="3585094" cy="198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9898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аргарита\Desktop\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023504"/>
            <a:ext cx="5104985" cy="382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маргарита\Desktop\iHI6YPR8J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807" y="15668"/>
            <a:ext cx="28575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маргарита\Desktop\iCZ3L2A8Q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2620" y="15668"/>
            <a:ext cx="3998633" cy="3163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3803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аргарита\Desktop\i2PFG2SM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611" y="0"/>
            <a:ext cx="4653304" cy="291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аргарита\Desktop\i8DBSLZE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61532"/>
            <a:ext cx="5055449" cy="3625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маргарита\Desktop\i9B80LDY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11498"/>
            <a:ext cx="4961402" cy="330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4722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000" y="0"/>
            <a:ext cx="9001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«Если тебе когда-нибудь захочется найти человека, который сможет преодолеть любую, самую невероятную беду и сделать тебя счастливым, когда этого не может больше никто - просто посмотри в зеркало и скажи: "Привет!" </a:t>
            </a:r>
            <a:endParaRPr lang="ru-RU" sz="4000" b="1" dirty="0" smtClean="0"/>
          </a:p>
          <a:p>
            <a:pPr algn="r"/>
            <a:r>
              <a:rPr lang="ru-RU" sz="4000" b="1" dirty="0" smtClean="0"/>
              <a:t>Ричард Бах</a:t>
            </a:r>
          </a:p>
        </p:txBody>
      </p:sp>
      <p:pic>
        <p:nvPicPr>
          <p:cNvPr id="6146" name="Picture 2" descr="C:\Users\маргарита\Desktop\iLGXQN9X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635152"/>
            <a:ext cx="3322240" cy="332224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246350"/>
      </p:ext>
    </p:extLst>
  </p:cSld>
  <p:clrMapOvr>
    <a:masterClrMapping/>
  </p:clrMapOvr>
</p:sld>
</file>

<file path=ppt/theme/theme1.xml><?xml version="1.0" encoding="utf-8"?>
<a:theme xmlns:a="http://schemas.openxmlformats.org/drawingml/2006/main" name="Горизонт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103</TotalTime>
  <Words>85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Горизонт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маргарита</dc:creator>
  <cp:lastModifiedBy>Пользователь</cp:lastModifiedBy>
  <cp:revision>8</cp:revision>
  <dcterms:created xsi:type="dcterms:W3CDTF">2018-01-25T05:43:05Z</dcterms:created>
  <dcterms:modified xsi:type="dcterms:W3CDTF">2018-02-01T17:43:51Z</dcterms:modified>
</cp:coreProperties>
</file>