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2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1054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042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742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6844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513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2313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2996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247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04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33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5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9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717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033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272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312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829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21579C0-355D-449B-8C58-E5991CD89854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5CBDB20-3237-4F52-8866-2EA9ABA72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756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5800"/>
            <a:ext cx="11956473" cy="3615267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КТО УПРАВЛЯЕТ ТРАНСПОРТОМ?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110" y="3259825"/>
            <a:ext cx="5735781" cy="32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36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079" y="159327"/>
            <a:ext cx="9465448" cy="6445099"/>
          </a:xfrm>
        </p:spPr>
      </p:pic>
    </p:spTree>
    <p:extLst>
      <p:ext uri="{BB962C8B-B14F-4D97-AF65-F5344CB8AC3E}">
        <p14:creationId xmlns:p14="http://schemas.microsoft.com/office/powerpoint/2010/main" val="30628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370" y="187037"/>
            <a:ext cx="9369869" cy="6380018"/>
          </a:xfrm>
        </p:spPr>
      </p:pic>
    </p:spTree>
    <p:extLst>
      <p:ext uri="{BB962C8B-B14F-4D97-AF65-F5344CB8AC3E}">
        <p14:creationId xmlns:p14="http://schemas.microsoft.com/office/powerpoint/2010/main" val="27973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43" y="214746"/>
            <a:ext cx="9257630" cy="6303594"/>
          </a:xfrm>
        </p:spPr>
      </p:pic>
    </p:spTree>
    <p:extLst>
      <p:ext uri="{BB962C8B-B14F-4D97-AF65-F5344CB8AC3E}">
        <p14:creationId xmlns:p14="http://schemas.microsoft.com/office/powerpoint/2010/main" val="406985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789" y="270163"/>
            <a:ext cx="9271484" cy="6313027"/>
          </a:xfrm>
        </p:spPr>
      </p:pic>
    </p:spTree>
    <p:extLst>
      <p:ext uri="{BB962C8B-B14F-4D97-AF65-F5344CB8AC3E}">
        <p14:creationId xmlns:p14="http://schemas.microsoft.com/office/powerpoint/2010/main" val="90254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061" y="228599"/>
            <a:ext cx="9369870" cy="6380019"/>
          </a:xfrm>
        </p:spPr>
      </p:pic>
    </p:spTree>
    <p:extLst>
      <p:ext uri="{BB962C8B-B14F-4D97-AF65-F5344CB8AC3E}">
        <p14:creationId xmlns:p14="http://schemas.microsoft.com/office/powerpoint/2010/main" val="38333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</TotalTime>
  <Words>4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2017-05-18T17:32:52Z</dcterms:created>
  <dcterms:modified xsi:type="dcterms:W3CDTF">2017-05-23T17:10:56Z</dcterms:modified>
</cp:coreProperties>
</file>