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8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526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6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68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536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47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6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4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5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98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6808-8CC3-40F7-AAB3-77E5DEE80E17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8D924-3CB7-4FBD-8AB5-631F7CFC16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Растения Красной книги Воронежской 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8659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DNS1\Desktop\2015_02_997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70485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52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Голубика топяная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4392488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Лес занимает примерно 10% территории области. Здесь есть крупные лесные массивы, боры и дубравы. Также часто встречаются небольшие рощи. Берега рек покрыты кустарником (боярышник, шиповник, лоза). Встречаются вербы, ивы и осины. Здесь распространены заводи с камышами, аиром, кувшинками и другими водолюбивыми растениями. В области осталось не распаханное степное разнотравье. В заповедниках Воронежской области собрано около 1000 видов растений, в том числе 272 вида занесенных в Красную книгу. В основном это растения лесостепной зоны: Голубика топяная, клюква болотная, росянка </a:t>
            </a:r>
            <a:r>
              <a:rPr lang="ru-RU" dirty="0" err="1" smtClean="0"/>
              <a:t>круглолистая</a:t>
            </a:r>
            <a:r>
              <a:rPr lang="ru-RU" dirty="0" smtClean="0"/>
              <a:t>, </a:t>
            </a:r>
            <a:r>
              <a:rPr lang="ru-RU" dirty="0" err="1" smtClean="0"/>
              <a:t>зимолюбка</a:t>
            </a:r>
            <a:r>
              <a:rPr lang="ru-RU" dirty="0" smtClean="0"/>
              <a:t> зонтичная и много других.</a:t>
            </a:r>
            <a:endParaRPr lang="ru-RU" dirty="0"/>
          </a:p>
        </p:txBody>
      </p:sp>
      <p:pic>
        <p:nvPicPr>
          <p:cNvPr id="2050" name="Picture 2" descr="C:\Users\DNS1\Desktop\2015_02_997_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32048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730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</a:t>
            </a:r>
            <a:r>
              <a:rPr lang="ru-RU" dirty="0" smtClean="0"/>
              <a:t>люква болотная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NS1\Desktop\2015_02_997_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835292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67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осянка </a:t>
            </a:r>
            <a:r>
              <a:rPr lang="ru-RU" dirty="0" err="1" smtClean="0"/>
              <a:t>круглолистая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1\Desktop\2015_02_997_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136905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256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Зимолюбка</a:t>
            </a:r>
            <a:r>
              <a:rPr lang="ru-RU" dirty="0" smtClean="0"/>
              <a:t> зонтичная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NS1\Desktop\2015_02_997_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0891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2197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120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Растения Красной книги Воронежской области</vt:lpstr>
      <vt:lpstr>                                    Голубика топяная</vt:lpstr>
      <vt:lpstr>Клюква болотная</vt:lpstr>
      <vt:lpstr>Росянка круглолистая</vt:lpstr>
      <vt:lpstr>Зимолюбка зонтичная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Красной книги Воронежской области</dc:title>
  <dc:creator>DNS1</dc:creator>
  <cp:lastModifiedBy>DNS1</cp:lastModifiedBy>
  <cp:revision>1</cp:revision>
  <dcterms:created xsi:type="dcterms:W3CDTF">2018-02-04T15:47:28Z</dcterms:created>
  <dcterms:modified xsi:type="dcterms:W3CDTF">2018-02-04T15:54:58Z</dcterms:modified>
</cp:coreProperties>
</file>