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57" r:id="rId3"/>
    <p:sldId id="272" r:id="rId4"/>
    <p:sldId id="258" r:id="rId5"/>
    <p:sldId id="260" r:id="rId6"/>
    <p:sldId id="261" r:id="rId7"/>
    <p:sldId id="274" r:id="rId8"/>
    <p:sldId id="275" r:id="rId9"/>
    <p:sldId id="263" r:id="rId10"/>
    <p:sldId id="264" r:id="rId11"/>
    <p:sldId id="267" r:id="rId12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15" autoAdjust="0"/>
    <p:restoredTop sz="94660"/>
  </p:normalViewPr>
  <p:slideViewPr>
    <p:cSldViewPr>
      <p:cViewPr varScale="1">
        <p:scale>
          <a:sx n="17" d="100"/>
          <a:sy n="17" d="100"/>
        </p:scale>
        <p:origin x="-102" y="-22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gs" Target="tags/tag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07EE1-0845-446C-856A-96D8891B4C01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78F69-8B4E-4A8B-A5BE-7A86C62534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0284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C7CA8-C22A-4F92-A015-4DB21E3F8CE5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34230-BD5C-4D23-8967-5AC8BA280E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80054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9F313-0AB9-427E-902D-17DD672FFE8E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1EAFB-3BDD-42A3-A55D-C6F65735E8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97013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B59AA-94AB-4D0C-8DF3-092311AA0D86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FAE9F-6385-4734-9DBE-16AD0CF539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06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7DA88-5497-4928-ABD4-8301FA8FE54A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6155E-D2F3-4BF4-BDDA-1F62A4BD16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559065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9DC82-E7D0-4D7B-BE29-48618A94E588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8CC25-88FC-4E57-9E59-388124DEDA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09472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626B9-7B6C-488B-AA50-66A5B3FF94BC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9FB37-2FD5-4C09-843A-2ABAB1D58B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44964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F2176-7C7F-4C5D-AB05-91D7B2FE2021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40E21-ACDE-4232-A7E7-338C646838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594809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10B1E-3B2F-4C38-8BD3-FE656843C16D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0A3D6-A019-4DE7-9CDD-150ED473AD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20766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23372-8A3A-47CD-A963-DBD359808D64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63955-BCE1-4981-9FB8-5C4443FC4E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79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9B87A-1DA9-48F7-B75E-73F72DDEA5E4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3540D-B630-42E7-8AFC-6FF6663EEB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4273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C38F8-384D-45AD-8D9E-1C09D9A98A69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783C8-3BB0-4C62-9EDA-3F18FE4740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4559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C6FAB-F9FB-49CD-A386-4924396A7384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CE40A-D530-4EC6-A734-94FD660D53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12729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2738F-C279-4324-B23A-3B4B4BD65D6A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18FDB-CED7-40EA-A00E-0031729C15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62107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7FD94-9A87-4BF6-8AB7-BC1FF6B421D3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5610E-6C35-4397-8FB7-029478B947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3449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AC3FE-F8D3-4131-A9B1-F37C23C36577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2C3C1-FE14-4DA3-B0DC-1DDD022994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7287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8F09D-0E31-4554-84E8-4DCFEA5F82DC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64780-81B7-4AFE-B87E-C482A4D001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7654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64A78-A499-465B-8DC4-636DDCB04908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CC5D5-603B-4F73-900F-3E78D1B404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728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4A755-8E73-4EBD-A825-F670AE63AEF9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8D428-35D2-4FCE-85E7-F097B44E95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93262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C42D5-FAFD-438A-96B9-0F7B51BD5AB7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4F387-8F07-497D-9912-D82A2DC88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51310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513EA-9BF1-44ED-976B-8720E738EC9B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B4DDB-4AA4-4ECB-B47B-7701A64D2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3497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4AFED-65D8-4770-9CD9-86BA98013FF4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CFCAA-949D-446F-8CE8-58DD7548D4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5198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D5BC41F6-3E40-4EEE-AF9D-A2CBC438C4EC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574C1E10-6234-45B7-802A-27D62358FD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904" r:id="rId9"/>
    <p:sldLayoutId id="2147483899" r:id="rId10"/>
    <p:sldLayoutId id="2147483900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7BC2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7BC2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D092A7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53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639D7070-511E-449C-8B12-BCBAC11AAED0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F02038A-4710-400D-89F5-256CA6CC53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906" r:id="rId2"/>
    <p:sldLayoutId id="2147483907" r:id="rId3"/>
    <p:sldLayoutId id="2147483901" r:id="rId4"/>
    <p:sldLayoutId id="2147483908" r:id="rId5"/>
    <p:sldLayoutId id="2147483902" r:id="rId6"/>
    <p:sldLayoutId id="2147483909" r:id="rId7"/>
    <p:sldLayoutId id="2147483910" r:id="rId8"/>
    <p:sldLayoutId id="2147483911" r:id="rId9"/>
    <p:sldLayoutId id="2147483903" r:id="rId10"/>
    <p:sldLayoutId id="2147483912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mtClean="0">
                <a:solidFill>
                  <a:schemeClr val="tx1"/>
                </a:solidFill>
              </a:rPr>
              <a:t>Даниэль Дефо (1660-1731 )</a:t>
            </a:r>
          </a:p>
        </p:txBody>
      </p:sp>
      <p:pic>
        <p:nvPicPr>
          <p:cNvPr id="13315" name="Picture 5" descr="D:\Мои рисунки\i_lubimye-robinzon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28938" y="1711325"/>
            <a:ext cx="3067050" cy="51466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3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714375"/>
            <a:ext cx="8229600" cy="652463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428625" y="1556792"/>
            <a:ext cx="8229600" cy="4104456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ЗА 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ВНИМАНИЕ!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48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285750" y="642938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6600" dirty="0" smtClean="0">
                <a:solidFill>
                  <a:schemeClr val="tx1"/>
                </a:solidFill>
                <a:latin typeface="Monotype Corsiva" pitchFamily="66" charset="0"/>
              </a:rPr>
              <a:t>Моя любимая книга</a:t>
            </a:r>
          </a:p>
        </p:txBody>
      </p:sp>
      <p:pic>
        <p:nvPicPr>
          <p:cNvPr id="14339" name="Picture 4" descr="D:\Мои рисунки\750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00313" y="2651125"/>
            <a:ext cx="3817937" cy="420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85852" y="1785926"/>
            <a:ext cx="641932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«Робинзон Крузо»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3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28625" y="1071563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800" b="1" smtClean="0">
                <a:solidFill>
                  <a:schemeClr val="tx1"/>
                </a:solidFill>
                <a:latin typeface="Monotype Corsiva" pitchFamily="66" charset="0"/>
              </a:rPr>
              <a:t>Книга вышла в свет </a:t>
            </a:r>
            <a:br>
              <a:rPr lang="ru-RU" sz="4800" b="1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800" b="1" smtClean="0">
                <a:solidFill>
                  <a:schemeClr val="tx1"/>
                </a:solidFill>
                <a:latin typeface="Monotype Corsiva" pitchFamily="66" charset="0"/>
              </a:rPr>
              <a:t>25 апреля 1719 года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500063" y="2643188"/>
            <a:ext cx="8229600" cy="5715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>
                <a:latin typeface="Times New Roman" charset="0"/>
                <a:cs typeface="Times New Roman" charset="0"/>
              </a:rPr>
              <a:t>290 лет книга пользуется популярностью во всём мире</a:t>
            </a:r>
          </a:p>
        </p:txBody>
      </p:sp>
      <p:pic>
        <p:nvPicPr>
          <p:cNvPr id="15365" name="Picture 6" descr="D:\Мои рисунки\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4071938"/>
            <a:ext cx="1166812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8" descr="D:\Мои рисунки\iCA8AB7P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143500"/>
            <a:ext cx="121602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9" descr="D:\Мои рисунки\уке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3214688"/>
            <a:ext cx="12573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10" descr="D:\Мои рисунки\iCA5MDF9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38" y="4071938"/>
            <a:ext cx="1152525" cy="159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 descr="iCAUHTT1A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5102225"/>
            <a:ext cx="1206500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357188" y="928688"/>
            <a:ext cx="8229600" cy="928687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3600" b="1" smtClean="0">
                <a:latin typeface="Times New Roman" charset="0"/>
                <a:cs typeface="Times New Roman" charset="0"/>
              </a:rPr>
              <a:t>«Робинзон Крузо» – один из известнейших приключенческих         романов</a:t>
            </a:r>
          </a:p>
        </p:txBody>
      </p:sp>
      <p:pic>
        <p:nvPicPr>
          <p:cNvPr id="17411" name="Picture 6" descr="D:\Мои рисунки\izyhuvatas_s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2786063"/>
            <a:ext cx="6429375" cy="407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3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0" y="785813"/>
            <a:ext cx="9144000" cy="1350962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2800" b="1" smtClean="0">
                <a:latin typeface="Times New Roman" charset="0"/>
              </a:rPr>
              <a:t>К</a:t>
            </a:r>
            <a:r>
              <a:rPr lang="ru-RU" sz="2800" b="1" smtClean="0">
                <a:latin typeface="Times New Roman" charset="0"/>
                <a:cs typeface="Times New Roman" charset="0"/>
              </a:rPr>
              <a:t>нига о мужественном человеке, который, очутившись на необитаемом острове, сумел победить страх и выжить в самых суровых условиях</a:t>
            </a:r>
          </a:p>
        </p:txBody>
      </p:sp>
      <p:pic>
        <p:nvPicPr>
          <p:cNvPr id="18435" name="Picture 6"/>
          <p:cNvPicPr>
            <a:picLocks noChangeAspect="1" noChangeArrowheads="1"/>
          </p:cNvPicPr>
          <p:nvPr/>
        </p:nvPicPr>
        <p:blipFill>
          <a:blip r:embed="rId2" cstate="print">
            <a:lum bright="1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174"/>
          <a:stretch>
            <a:fillRect/>
          </a:stretch>
        </p:blipFill>
        <p:spPr bwMode="auto">
          <a:xfrm>
            <a:off x="0" y="2500313"/>
            <a:ext cx="3286125" cy="435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2" descr="D:\Мои рисунки\7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69"/>
          <a:stretch>
            <a:fillRect/>
          </a:stretch>
        </p:blipFill>
        <p:spPr bwMode="auto">
          <a:xfrm>
            <a:off x="4414838" y="2571750"/>
            <a:ext cx="4729162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0" y="928688"/>
            <a:ext cx="9144000" cy="170815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b="1" smtClean="0">
                <a:latin typeface="Times New Roman" charset="0"/>
                <a:cs typeface="Times New Roman" charset="0"/>
              </a:rPr>
              <a:t>    </a:t>
            </a:r>
            <a:r>
              <a:rPr lang="ru-RU" smtClean="0">
                <a:latin typeface="Times New Roman" charset="0"/>
                <a:cs typeface="Times New Roman" charset="0"/>
              </a:rPr>
              <a:t>Прототипом Робинзона был шотландский моряк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b="1" smtClean="0">
                <a:latin typeface="Times New Roman" charset="0"/>
                <a:cs typeface="Times New Roman" charset="0"/>
              </a:rPr>
              <a:t>Александр Селькирк,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mtClean="0">
                <a:latin typeface="Times New Roman" charset="0"/>
                <a:cs typeface="Times New Roman" charset="0"/>
              </a:rPr>
              <a:t>проживший в одиночестве на острове 4 года и 4 месяца</a:t>
            </a:r>
          </a:p>
        </p:txBody>
      </p:sp>
      <p:pic>
        <p:nvPicPr>
          <p:cNvPr id="10244" name="Picture 4" descr="D:\Мои рисунки\iCA4F1DX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571744"/>
            <a:ext cx="4643470" cy="40005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28625" y="928688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mtClean="0">
                <a:solidFill>
                  <a:schemeClr val="tx1"/>
                </a:solidFill>
              </a:rPr>
              <a:t>Чему научился Робинзон за 28 лет одиночества?</a:t>
            </a:r>
            <a:endParaRPr lang="ru-RU" smtClean="0"/>
          </a:p>
        </p:txBody>
      </p:sp>
      <p:pic>
        <p:nvPicPr>
          <p:cNvPr id="4" name="Содержимое 3" descr="iCAMY8LZL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43188" y="2571750"/>
            <a:ext cx="3857625" cy="38576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285750" y="1214438"/>
            <a:ext cx="8229600" cy="4389437"/>
          </a:xfrm>
        </p:spPr>
        <p:txBody>
          <a:bodyPr/>
          <a:lstStyle/>
          <a:p>
            <a:pPr eaLnBrk="1" hangingPunct="1"/>
            <a:r>
              <a:rPr lang="ru-RU" sz="3200" smtClean="0"/>
              <a:t>добывать и поддерживать огонь;</a:t>
            </a:r>
          </a:p>
          <a:p>
            <a:pPr eaLnBrk="1" hangingPunct="1"/>
            <a:r>
              <a:rPr lang="ru-RU" sz="3200" smtClean="0"/>
              <a:t>делать свечи из козьего жира;</a:t>
            </a:r>
          </a:p>
          <a:p>
            <a:pPr eaLnBrk="1" hangingPunct="1"/>
            <a:r>
              <a:rPr lang="ru-RU" sz="3200" smtClean="0"/>
              <a:t> посуду из глины;</a:t>
            </a:r>
          </a:p>
          <a:p>
            <a:pPr eaLnBrk="1" hangingPunct="1"/>
            <a:r>
              <a:rPr lang="ru-RU" sz="3200" smtClean="0"/>
              <a:t>обрабатывать шкуры и т.д</a:t>
            </a:r>
          </a:p>
        </p:txBody>
      </p:sp>
      <p:pic>
        <p:nvPicPr>
          <p:cNvPr id="2" name="Picture 7" descr="D:\Мои рисунки\i_lubimye-robinzon3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1250" r="491"/>
          <a:stretch>
            <a:fillRect/>
          </a:stretch>
        </p:blipFill>
        <p:spPr bwMode="auto">
          <a:xfrm>
            <a:off x="4286250" y="4422775"/>
            <a:ext cx="2214563" cy="243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8" descr="D:\Мои рисунки\i_lubimye-robinzon3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4479925"/>
            <a:ext cx="1857375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9"/>
          <p:cNvPicPr>
            <a:picLocks noChangeAspect="1" noChangeArrowheads="1"/>
          </p:cNvPicPr>
          <p:nvPr/>
        </p:nvPicPr>
        <p:blipFill>
          <a:blip r:embed="rId4" cstate="print">
            <a:lum bright="10000" contrast="10000"/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8140"/>
          <a:stretch>
            <a:fillRect/>
          </a:stretch>
        </p:blipFill>
        <p:spPr bwMode="auto">
          <a:xfrm>
            <a:off x="6778625" y="1714500"/>
            <a:ext cx="236537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3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30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3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30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500188"/>
            <a:ext cx="8229600" cy="14890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Главное качество Робинзона, </a:t>
            </a:r>
            <a:r>
              <a:rPr lang="ru-RU" sz="3200" smtClean="0">
                <a:solidFill>
                  <a:schemeClr val="tx1"/>
                </a:solidFill>
                <a:latin typeface="Times New Roman" charset="0"/>
              </a:rPr>
              <a:t/>
            </a:r>
            <a:br>
              <a:rPr lang="ru-RU" sz="3200" smtClean="0">
                <a:solidFill>
                  <a:schemeClr val="tx1"/>
                </a:solidFill>
                <a:latin typeface="Times New Roman" charset="0"/>
              </a:rPr>
            </a:br>
            <a:r>
              <a:rPr lang="ru-RU" sz="320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которое помогло не только выжить,</a:t>
            </a:r>
            <a:r>
              <a:rPr lang="ru-RU" sz="3200" smtClean="0">
                <a:solidFill>
                  <a:schemeClr val="tx1"/>
                </a:solidFill>
                <a:latin typeface="Times New Roman" charset="0"/>
              </a:rPr>
              <a:t/>
            </a:r>
            <a:br>
              <a:rPr lang="ru-RU" sz="3200" smtClean="0">
                <a:solidFill>
                  <a:schemeClr val="tx1"/>
                </a:solidFill>
                <a:latin typeface="Times New Roman" charset="0"/>
              </a:rPr>
            </a:br>
            <a:r>
              <a:rPr lang="ru-RU" sz="320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но и остаться человеком – </a:t>
            </a:r>
            <a:r>
              <a:rPr lang="ru-RU" sz="4500" smtClean="0">
                <a:solidFill>
                  <a:schemeClr val="tx1"/>
                </a:solidFill>
              </a:rPr>
              <a:t/>
            </a:r>
            <a:br>
              <a:rPr lang="ru-RU" sz="4500" smtClean="0">
                <a:solidFill>
                  <a:schemeClr val="tx1"/>
                </a:solidFill>
              </a:rPr>
            </a:br>
            <a:endParaRPr lang="ru-RU" sz="4500" smtClean="0">
              <a:solidFill>
                <a:schemeClr val="tx1"/>
              </a:solidFill>
            </a:endParaRP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5143500" y="1785938"/>
            <a:ext cx="4000500" cy="49371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200" b="1" smtClean="0">
                <a:solidFill>
                  <a:srgbClr val="FF0000"/>
                </a:solidFill>
                <a:latin typeface="Monotype Corsiva" pitchFamily="66" charset="0"/>
              </a:rPr>
              <a:t>Т Р У Д О Л Ю Б И Е</a:t>
            </a:r>
          </a:p>
        </p:txBody>
      </p:sp>
      <p:pic>
        <p:nvPicPr>
          <p:cNvPr id="13323" name="Picture 11" descr="D:\Мои рисунки\iCA1NSD2S.jpg"/>
          <p:cNvPicPr>
            <a:picLocks noChangeAspect="1" noChangeArrowheads="1"/>
          </p:cNvPicPr>
          <p:nvPr/>
        </p:nvPicPr>
        <p:blipFill>
          <a:blip r:embed="rId2" cstate="print"/>
          <a:srcRect r="11475"/>
          <a:stretch>
            <a:fillRect/>
          </a:stretch>
        </p:blipFill>
        <p:spPr bwMode="auto">
          <a:xfrm>
            <a:off x="1959823" y="2643182"/>
            <a:ext cx="4255251" cy="38227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4268a8329b9e811497fc51bc57bdc67736a56c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347</TotalTime>
  <Words>120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Поток</vt:lpstr>
      <vt:lpstr>Трек</vt:lpstr>
      <vt:lpstr>Даниэль Дефо (1660-1731 )</vt:lpstr>
      <vt:lpstr>Моя любимая книга</vt:lpstr>
      <vt:lpstr>Книга вышла в свет  25 апреля 1719 года</vt:lpstr>
      <vt:lpstr>Слайд 4</vt:lpstr>
      <vt:lpstr>Слайд 5</vt:lpstr>
      <vt:lpstr>Слайд 6</vt:lpstr>
      <vt:lpstr>Чему научился Робинзон за 28 лет одиночества?</vt:lpstr>
      <vt:lpstr>Слайд 8</vt:lpstr>
      <vt:lpstr>Главное качество Робинзона,  которое помогло не только выжить, но и остаться человеком – 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Многим в жизни я обязан книге</dc:title>
  <dc:creator>Алексей</dc:creator>
  <cp:lastModifiedBy>User</cp:lastModifiedBy>
  <cp:revision>44</cp:revision>
  <dcterms:created xsi:type="dcterms:W3CDTF">2009-04-08T19:19:55Z</dcterms:created>
  <dcterms:modified xsi:type="dcterms:W3CDTF">2017-09-04T15:55:15Z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453873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  <property fmtid="{D5CDD505-2E9C-101B-9397-08002B2CF9AE}" pid="5" name="NXTAG2">
    <vt:lpwstr>000800f46d0000000000010250300207f7000400038000</vt:lpwstr>
  </property>
</Properties>
</file>