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59" r:id="rId13"/>
    <p:sldId id="260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kprosto.ru/kak-96297-kak-lechit-gorlo-mladencu" TargetMode="External"/><Relationship Id="rId2" Type="http://schemas.openxmlformats.org/officeDocument/2006/relationships/hyperlink" Target="https://www.kakprosto.ru/kak-860899-kak-nakazyvat-12-letnego-rebenk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kakprosto.ru/kak-887375-chto-kupit-dlya-novorozhdennogo-zaranee" TargetMode="External"/><Relationship Id="rId5" Type="http://schemas.openxmlformats.org/officeDocument/2006/relationships/hyperlink" Target="https://www.kakprosto.ru/kak-102280-chto-delat-esli-rebenok-ne-govorit" TargetMode="External"/><Relationship Id="rId4" Type="http://schemas.openxmlformats.org/officeDocument/2006/relationships/hyperlink" Target="https://www.kakprosto.ru/kak-115323-kak-nauchit-rebenka-akkuratno-pisat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kprosto.ru/kak-936201-nuzhny-li-knigi-sovremennomu-rebenku" TargetMode="External"/><Relationship Id="rId7" Type="http://schemas.openxmlformats.org/officeDocument/2006/relationships/image" Target="../media/image9.jpeg"/><Relationship Id="rId2" Type="http://schemas.openxmlformats.org/officeDocument/2006/relationships/hyperlink" Target="https://www.kakprosto.ru/kak-869420-kak-podgotovitsya-k-rozhdeniyu-malysha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hyperlink" Target="https://www.kakprosto.ru/kak-821893-kak-vybrat-detskiy-nochnik" TargetMode="External"/><Relationship Id="rId4" Type="http://schemas.openxmlformats.org/officeDocument/2006/relationships/hyperlink" Target="https://www.kakprosto.ru/kak-834068-za-chto-snizhayut-ocenki-v-nachalnyh-klassah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484784"/>
            <a:ext cx="7200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Родительское собрание за 1-ю четверть</a:t>
            </a:r>
          </a:p>
          <a:p>
            <a:r>
              <a:rPr lang="ru-RU" sz="4000" b="1" dirty="0" smtClean="0"/>
              <a:t>Тема «Возрастные особенности детей 8-9 лет»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://limpopo-club.kiev.ua/wp-content/uploads/2016/08/1462011341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365104"/>
            <a:ext cx="3377630" cy="2251753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67544" y="476672"/>
            <a:ext cx="7992889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Говорите с ребенком о его школьных делах каждый день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r>
              <a:rPr lang="ru-RU" b="1" dirty="0" smtClean="0"/>
              <a:t>1. Пусть ребенок знает, что вы любите слушать о его школьных делах.</a:t>
            </a:r>
          </a:p>
          <a:p>
            <a:r>
              <a:rPr lang="ru-RU" b="1" dirty="0" smtClean="0"/>
              <a:t>	2. Говорите с ним о заданной на дом работе. Хвалите работу ребенка, если она сделана правильно.</a:t>
            </a:r>
          </a:p>
          <a:p>
            <a:r>
              <a:rPr lang="ru-RU" b="1" dirty="0" smtClean="0"/>
              <a:t>	3. Посмотрите, как вы можете помочь ребенку, чтобы он или она делали заданные на дом задачи лучше, например, просматривать правописание и т.п.</a:t>
            </a:r>
          </a:p>
          <a:p>
            <a:r>
              <a:rPr lang="ru-RU" b="1" dirty="0" smtClean="0"/>
              <a:t>	4. Говорите с ребенком о его школьных друзьях и о том, что они делают вместе</a:t>
            </a:r>
          </a:p>
          <a:p>
            <a:r>
              <a:rPr lang="ru-RU" b="1" dirty="0" smtClean="0"/>
              <a:t>	5. Поговорите о школьных переменах: «Во что ты играл на переменах?»; «Кто играл вместе с тобой?».</a:t>
            </a:r>
          </a:p>
          <a:p>
            <a:r>
              <a:rPr lang="ru-RU" b="1" dirty="0" smtClean="0"/>
              <a:t>	6. Старайтесь регулярно спрашивать об этих друзьях, называя их имена: «Ты играл сегодня с Ваней?»</a:t>
            </a:r>
          </a:p>
          <a:p>
            <a:r>
              <a:rPr lang="ru-RU" b="1" dirty="0" smtClean="0"/>
              <a:t>	7. Спросите у ребенка, кто из одноклассников ему нравится.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m0-tub-ru.yandex.net/i?id=4247c5fa53f82d6d87129ef70aece078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645024"/>
            <a:ext cx="4032448" cy="294585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55576" y="474345"/>
            <a:ext cx="777686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Выделяйте время для того, чтобы слушать ребенка</a:t>
            </a:r>
          </a:p>
          <a:p>
            <a:endParaRPr lang="ru-RU" dirty="0" smtClean="0"/>
          </a:p>
          <a:p>
            <a:r>
              <a:rPr lang="ru-RU" dirty="0" smtClean="0"/>
              <a:t>	</a:t>
            </a:r>
            <a:r>
              <a:rPr lang="ru-RU" b="1" dirty="0" smtClean="0"/>
              <a:t>1. Найдите место, где вы можете говорить с ребенком наедине. 	</a:t>
            </a:r>
          </a:p>
          <a:p>
            <a:r>
              <a:rPr lang="ru-RU" b="1" dirty="0" smtClean="0"/>
              <a:t>	2. Внимательно слушайте, что ребенок говорит. Не спешите. Не отвлекайтесь на другие дела.</a:t>
            </a:r>
          </a:p>
          <a:p>
            <a:r>
              <a:rPr lang="ru-RU" b="1" dirty="0" smtClean="0"/>
              <a:t>	3. Вы можете спросить об одной или двух вещах для того, чтобы ребенок начал говорить.</a:t>
            </a:r>
          </a:p>
          <a:p>
            <a:r>
              <a:rPr lang="ru-RU" b="1" dirty="0" smtClean="0"/>
              <a:t>	4. Когда вы беседуете с ребенком, не оценивайте его в этот момент, не говорите, что вы думаете о том, прав он или нет. Просто дайте ему высказаться.</a:t>
            </a:r>
          </a:p>
          <a:p>
            <a:r>
              <a:rPr lang="ru-RU" b="1" dirty="0" smtClean="0"/>
              <a:t>	5. Если ребенок чем-то расстроен, но не хочет говорить об этом, не давите на него.</a:t>
            </a:r>
          </a:p>
          <a:p>
            <a:r>
              <a:rPr lang="ru-RU" b="1" dirty="0" smtClean="0"/>
              <a:t>	6. Пусть ребенок знает, что вы будете готовы услышать его историю, когда он или она захотят рассказать вам. Если ребенок оказался не в состоянии рассказать о чем-то сегодня, может быть, он расскажет об этом завтра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260648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Как исправить некрасивый почерк? Советы графологов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Совет 1: Как исправить почерк ребенка</a:t>
            </a:r>
          </a:p>
          <a:p>
            <a:r>
              <a:rPr lang="ru-RU" dirty="0" smtClean="0"/>
              <a:t>Много неприятностей может принести человеку корявый </a:t>
            </a:r>
            <a:r>
              <a:rPr lang="ru-RU" b="1" dirty="0" smtClean="0"/>
              <a:t>почерк</a:t>
            </a:r>
            <a:r>
              <a:rPr lang="ru-RU" dirty="0" smtClean="0"/>
              <a:t>: заниженные оценки по русскому языку в школе, нечитаемые самим написавшим лекции в институте или колледже. Проблемы могут возникнуть и у врача из-за того, что он не сможет разобрать, что сам писал ранее в истории болезни пациента. Чтобы подобных ситуаций не возникало в будущем, необходимо проводить коррекцию </a:t>
            </a:r>
            <a:r>
              <a:rPr lang="ru-RU" b="1" dirty="0" smtClean="0"/>
              <a:t>почерк</a:t>
            </a:r>
            <a:r>
              <a:rPr lang="ru-RU" dirty="0" smtClean="0"/>
              <a:t>а вашего </a:t>
            </a:r>
            <a:r>
              <a:rPr lang="ru-RU" b="1" dirty="0" smtClean="0"/>
              <a:t>ребенка</a:t>
            </a:r>
            <a:r>
              <a:rPr lang="ru-RU" dirty="0" smtClean="0"/>
              <a:t> как можно раньше. Для этого необходимо соблюдать некоторые правила и выполнять специальные упражнения.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s://spinous.ru/wp-content/uploads/2017/04/Formirovanie-zdorovoy-spiny-u-shkoln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429000"/>
            <a:ext cx="6768752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476672"/>
            <a:ext cx="8640960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Вам понадобится</a:t>
            </a:r>
          </a:p>
          <a:p>
            <a:r>
              <a:rPr lang="ru-RU" dirty="0" smtClean="0"/>
              <a:t>Прописи, карандаши.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Инструкция</a:t>
            </a:r>
          </a:p>
          <a:p>
            <a:r>
              <a:rPr lang="ru-RU" sz="2000" dirty="0" smtClean="0"/>
              <a:t>1</a:t>
            </a:r>
          </a:p>
          <a:p>
            <a:r>
              <a:rPr lang="ru-RU" sz="2000" dirty="0" smtClean="0"/>
              <a:t>Присмотритесь к тому, как сидит </a:t>
            </a:r>
            <a:r>
              <a:rPr lang="ru-RU" sz="2000" dirty="0" smtClean="0">
                <a:hlinkClick r:id="rId2"/>
              </a:rPr>
              <a:t>ребенок</a:t>
            </a:r>
            <a:r>
              <a:rPr lang="ru-RU" sz="2000" dirty="0" smtClean="0"/>
              <a:t>. Правильная осанка является не только залогом того, что у него не будет проблем с позвоночником, но и того, что ему не придется прилагать лишние усилия при выведении букв. Если нажим на ручку слишком сильный, то нужно </a:t>
            </a:r>
            <a:r>
              <a:rPr lang="ru-RU" sz="2000" dirty="0" smtClean="0">
                <a:hlinkClick r:id="rId3"/>
              </a:rPr>
              <a:t>делать</a:t>
            </a:r>
            <a:r>
              <a:rPr lang="ru-RU" sz="2000" dirty="0" smtClean="0"/>
              <a:t> легкий массаж рук и плеч вашего маленького ученика. Дома нужно </a:t>
            </a:r>
            <a:r>
              <a:rPr lang="ru-RU" sz="2000" dirty="0" smtClean="0">
                <a:hlinkClick r:id="rId4"/>
              </a:rPr>
              <a:t>писать</a:t>
            </a:r>
            <a:r>
              <a:rPr lang="ru-RU" sz="2000" dirty="0" smtClean="0"/>
              <a:t> на черновике только карандашом.</a:t>
            </a:r>
          </a:p>
          <a:p>
            <a:r>
              <a:rPr lang="ru-RU" sz="2000" dirty="0" smtClean="0"/>
              <a:t>2</a:t>
            </a:r>
          </a:p>
          <a:p>
            <a:r>
              <a:rPr lang="ru-RU" sz="2000" dirty="0" smtClean="0"/>
              <a:t>Если нажим на ручку при письме очень слаб, то нужно делать специальные упражнения на укрепление мышц пальцев. Так же нужно писать и рисовать карандашами.</a:t>
            </a:r>
          </a:p>
          <a:p>
            <a:r>
              <a:rPr lang="ru-RU" sz="2000" dirty="0" smtClean="0"/>
              <a:t>3</a:t>
            </a:r>
          </a:p>
          <a:p>
            <a:r>
              <a:rPr lang="ru-RU" sz="2000" dirty="0" smtClean="0"/>
              <a:t>Если проблема состоит в том, что буквы то и дело вылезают за пределы строчки, сами </a:t>
            </a:r>
            <a:r>
              <a:rPr lang="ru-RU" sz="2000" dirty="0" smtClean="0">
                <a:hlinkClick r:id="rId5"/>
              </a:rPr>
              <a:t>слова</a:t>
            </a:r>
            <a:r>
              <a:rPr lang="ru-RU" sz="2000" dirty="0" smtClean="0"/>
              <a:t> в строке не желают находиться в границах напечатанных линий, то нужно, во-первых, </a:t>
            </a:r>
            <a:r>
              <a:rPr lang="ru-RU" sz="2000" dirty="0" smtClean="0">
                <a:hlinkClick r:id="rId6"/>
              </a:rPr>
              <a:t>покупать</a:t>
            </a:r>
            <a:r>
              <a:rPr lang="ru-RU" sz="2000" dirty="0" smtClean="0"/>
              <a:t> тетради с более яркими линейками, или прочерчивать их самим. Во-вторых, лучше всего снова перейти на письмо в тетрадях в косую линию.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7704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4</a:t>
            </a:r>
          </a:p>
          <a:p>
            <a:r>
              <a:rPr lang="ru-RU" dirty="0" smtClean="0"/>
              <a:t>	Если линии или элементы букв ребенок выводит неуверенно, то </a:t>
            </a:r>
            <a:r>
              <a:rPr lang="ru-RU" dirty="0" smtClean="0">
                <a:hlinkClick r:id="rId2"/>
              </a:rPr>
              <a:t>нужно купить</a:t>
            </a:r>
            <a:r>
              <a:rPr lang="ru-RU" dirty="0" smtClean="0"/>
              <a:t> тетрадь, которая используется в подготовительном или в самом начале </a:t>
            </a:r>
            <a:r>
              <a:rPr lang="ru-RU" dirty="0" smtClean="0">
                <a:hlinkClick r:id="rId3"/>
              </a:rPr>
              <a:t>обучения</a:t>
            </a:r>
            <a:r>
              <a:rPr lang="ru-RU" dirty="0" smtClean="0"/>
              <a:t> в первом </a:t>
            </a:r>
            <a:r>
              <a:rPr lang="ru-RU" dirty="0" smtClean="0">
                <a:hlinkClick r:id="rId4"/>
              </a:rPr>
              <a:t>классе</a:t>
            </a:r>
            <a:r>
              <a:rPr lang="ru-RU" dirty="0" smtClean="0"/>
              <a:t>. В таких тетрадях большое внимание уделяется прописыванию различных линий: косых, пунктирных, кривых. Очень полезны прописи с копировальными методам. Рисование различных фигур, предложенных в тетради, поможет </a:t>
            </a:r>
            <a:r>
              <a:rPr lang="ru-RU" dirty="0" smtClean="0">
                <a:hlinkClick r:id="rId5"/>
              </a:rPr>
              <a:t>ребенку</a:t>
            </a:r>
            <a:r>
              <a:rPr lang="ru-RU" dirty="0" smtClean="0"/>
              <a:t> еще раз потренироваться в прописи элементов букв и цифр. Для закрепления результата и развития мышц, отвечающих за точность мелких движений рук, нужно уделять внимание лепке из пластилина или соленого теста, пальчиковые игры, в том числе и теневой театр, аппликации.</a:t>
            </a:r>
          </a:p>
          <a:p>
            <a:endParaRPr lang="ru-RU" dirty="0"/>
          </a:p>
        </p:txBody>
      </p:sp>
      <p:pic>
        <p:nvPicPr>
          <p:cNvPr id="18434" name="Picture 2" descr="https://i07.fotocdn.net/s22/179/public_pin_m/387/255521656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3284984"/>
            <a:ext cx="2664296" cy="3356992"/>
          </a:xfrm>
          <a:prstGeom prst="rect">
            <a:avLst/>
          </a:prstGeom>
          <a:noFill/>
        </p:spPr>
      </p:pic>
      <p:pic>
        <p:nvPicPr>
          <p:cNvPr id="18436" name="Picture 4" descr="https://im0-tub-ru.yandex.net/i?id=35462991b8619da7c990e1357138e11c-l&amp;n=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3356992"/>
            <a:ext cx="5184576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268760"/>
            <a:ext cx="70567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План</a:t>
            </a:r>
          </a:p>
          <a:p>
            <a:r>
              <a:rPr lang="ru-RU" sz="3200" b="1" dirty="0" smtClean="0"/>
              <a:t>1. Результаты первой четверти.</a:t>
            </a:r>
          </a:p>
          <a:p>
            <a:r>
              <a:rPr lang="ru-RU" sz="3200" b="1" dirty="0" smtClean="0"/>
              <a:t>2. Возрастные особенности детей 8-9 лет. Советы родителям.</a:t>
            </a:r>
          </a:p>
          <a:p>
            <a:r>
              <a:rPr lang="ru-RU" sz="3200" b="1" dirty="0" smtClean="0"/>
              <a:t>3. Как исправить некрасивый почерк?</a:t>
            </a:r>
          </a:p>
          <a:p>
            <a:r>
              <a:rPr lang="ru-RU" sz="3200" b="1" dirty="0" smtClean="0"/>
              <a:t>4. Вопросы родительского комитета. </a:t>
            </a:r>
          </a:p>
          <a:p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836713"/>
            <a:ext cx="8424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Возрастные особенности детей 8-9 лет</a:t>
            </a:r>
          </a:p>
          <a:p>
            <a:pPr fontAlgn="base"/>
            <a:r>
              <a:rPr lang="ru-RU" b="1" dirty="0" smtClean="0"/>
              <a:t>Календарь развития ребенка</a:t>
            </a:r>
            <a:endParaRPr lang="ru-RU" dirty="0" smtClean="0"/>
          </a:p>
          <a:p>
            <a:pPr fontAlgn="base"/>
            <a:r>
              <a:rPr lang="ru-RU" dirty="0" smtClean="0"/>
              <a:t>8-9 лет</a:t>
            </a:r>
          </a:p>
          <a:p>
            <a:pPr fontAlgn="base"/>
            <a:r>
              <a:rPr lang="ru-RU" dirty="0" smtClean="0"/>
              <a:t>	Восемь-девять лет - возраст относительно спокойный, если сравнивать его с бурным детством, когда за ребенком нужен был глаз да глаз, и предстоящим переходным периодом, когда от родителей потребуется колоссальная выдержка, чтобы пережить зачастую агрессивное самоутверждение их отпрыска. Тем не менее, свои подводные камни в этом возрасте тоже есть, и пускать все на самотек не стоит.</a:t>
            </a:r>
          </a:p>
        </p:txBody>
      </p:sp>
      <p:pic>
        <p:nvPicPr>
          <p:cNvPr id="3080" name="Picture 8" descr="https://rebenkoved.ru/wp-content/uploads/2016/11/malchik-s-globus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284984"/>
            <a:ext cx="5184576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260648"/>
            <a:ext cx="799288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Физиология ребенка восьми - девяти лет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В 8-9 лет ребенок продолжает расти, но до кардинальных изменений, сопровождающих период полового созревания, еще достаточно далеко. Организм в этом возрасте пока еще детский, и, несмотря на кажущуюся взрослость, достаточно хрупкий. Он нуждается в полноценном отдыхе, в нормальном количестве сна (хотя бы девять часов в сутки) и в правильном питании. Во втором-третьем классе увеличивается школьная нагрузка, и многие дети уходят с головой в учебу и перестают что-либо замечать вокруг себя.</a:t>
            </a:r>
            <a:br>
              <a:rPr lang="ru-RU" dirty="0" smtClean="0"/>
            </a:br>
            <a:r>
              <a:rPr lang="ru-RU" dirty="0" smtClean="0"/>
              <a:t>Сильно вмешиваться в рабочий процесс не рекомендуется, но и совсем абстрагироваться тоже не стоит. Настаивайте на ежедневных прогулках и занятиях спортом. Организм растет и развивается, и без движения ему трудно. Вспомните, сколько ребенок двигался всего год-два назад. А что сейчас? Часами сидит за партой в школе, потом опять сидит дома за уроками, а вечером перемещается на диван - посмотреть телевизор. И так изо дня в день. А между тем кости и мышцы продолжают формироваться, и нуждаются в разминке. Сидячий образ жизни вреден всегда и всем, а детям - особенно. Недостаток вентиляции легких может привести к головным болям, ослаблению зрения и снижению иммунитета. Поэтому двухчасовая прогулка должна быть обязательной в этом возрасте. Да и не только в этом.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88640"/>
            <a:ext cx="842493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Психология ребенка в восемь - девять лет</a:t>
            </a:r>
          </a:p>
          <a:p>
            <a:r>
              <a:rPr lang="ru-RU" dirty="0" smtClean="0"/>
              <a:t>	В возрасте восьми-девяти лет ребенок начинает постепенно отдаляться от родителей. Последним понадобится такт и терпение, чтобы грамотно выстроить отношения с собственным ребенком. С одной стороны, чрезмерное вмешательство в жизнь вашего чада чревато апатией и полнейшей несамостоятельностью в будущем. Мы все очень быстро привыкаем к тому, что кто-то все проконтролирует, все уладит и все вопросы решит за нас. Не давая ребенку шага ступить без ваших комментариев, вы очень быстро привьете ему подобное отношение к жизни. Мама погладит рубашку, папа почистит ботинки, бабушка поможет с биологией, а дедушка с алгеброй. Думать не надо. Представьте себе, уважаемые родители, к чему это приведет.</a:t>
            </a:r>
            <a:br>
              <a:rPr lang="ru-RU" dirty="0" smtClean="0"/>
            </a:br>
            <a:r>
              <a:rPr lang="ru-RU" dirty="0" smtClean="0"/>
              <a:t>	С другой стороны, ребенок в восемь-девять лет - это все еще ребенок. Да, он уже адаптировался к школьной жизни, организм вроде как подстроился под сложный график, более-менее наладились отношения в коллективе, учительница перестала казаться страшной и вроде даже оказалась милой тетей. Но, несмотря на внешнее благополучие, психика еще до конца не окрепла. Ребенок нуждается в советчике, бывает, что ему отчаянно необходимо поделиться с кем-то своей, как ему кажется, бедой. И будет очень хорошо, если самого внимательного слушателя и самого мудрого советчика он найдет в ком-то из родителей. Если этого нет, ваш собственный ребенок либо примет какие-то решения самостоятельно, и нет абсолютно никакой гарантии, что они окажутся правильными, либо будет искать советчика на стороне. Но поверьте, проблемы вашего ребенка никому не нужны, кроме вас.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7" y="692696"/>
            <a:ext cx="83529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Чтобы сохранить общность с собственным ребенком и в то же время не подавить полностью его волю, старайтесь просто побольше с ним разговаривать - по-взрослому, без сюсюканья и не на повышенных тонах. Спрашивайте, что было в школе, какие ситуации возникали, как ведут себя одноклассники, что говорит учительница. Задавайте наводящие вопросы, и ребенок обязательно расскажет то, что его беспокоит.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0482" name="AutoShape 2" descr="https://rebenkoved.ru/wp-content/uploads/2016/09/kartinki-dlya-detey-8-let-17-300x24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4" name="Picture 4" descr="http://ajscentr.ru/wp-content/uploads/2013/05/deti7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780928"/>
            <a:ext cx="4721002" cy="34865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548680"/>
            <a:ext cx="842493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Советы родителям ребенка восьми - девяти лет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Внимательно присматривайтесь к своему ребенку. Чем старше он будет становиться, тем сильнее будет от вас отдаляться. В возрасте семи-девяти лет еще можно привить уважение к семье, к старшим и объяснить, что с мнением родителей необходимо считаться в первую очередь. Через три-четыре года наступит непростой переходный возраст, когда ваш отпрыск - теперь уже подросток - будет отчаянно бунтовать против любых навязываемых норм, и воспитанное в детстве правильное отношение к родителям сослужит хорошую службу. Пользуйтесь тем, что пока еще вы обладаете определенным влиянием на своего «малыша».</a:t>
            </a:r>
            <a:br>
              <a:rPr lang="ru-RU" dirty="0" smtClean="0"/>
            </a:br>
            <a:r>
              <a:rPr lang="ru-RU" dirty="0" smtClean="0"/>
              <a:t>	1. Постарайтесь узнать и поддержать интересы ребенка</a:t>
            </a:r>
          </a:p>
          <a:p>
            <a:r>
              <a:rPr lang="ru-RU" dirty="0" smtClean="0"/>
              <a:t>Поговорите с ребенком о том, что его интересует. Интерес может сохраняться только одну неделю, потом может возникать новый интерес, это нормально. Если у ребенка нет никаких интересов, помогите ему найти их.</a:t>
            </a:r>
          </a:p>
          <a:p>
            <a:r>
              <a:rPr lang="ru-RU" dirty="0" smtClean="0"/>
              <a:t>	2. Сходите с ребенком в библиотеку за книгами. Найдите журнальные или газетные статьи. Прочитайте их вместе с ребенком. Сходите в такие места, как зоопарк, музей, цирк, театр и т. д. Это поможет развить интересы ребенка.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alpha-aerials.co.uk/communities/1/000/001/363/551/images/37742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573016"/>
            <a:ext cx="7138764" cy="313959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23528" y="260648"/>
            <a:ext cx="871296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 </a:t>
            </a:r>
            <a:r>
              <a:rPr lang="ru-RU" dirty="0" smtClean="0">
                <a:solidFill>
                  <a:srgbClr val="FF0000"/>
                </a:solidFill>
              </a:rPr>
              <a:t>Попросите ребенка помочь Вам прочитать рассказ.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	</a:t>
            </a:r>
            <a:r>
              <a:rPr lang="ru-RU" dirty="0" smtClean="0"/>
              <a:t>1. Попросите ребенка, если он хочет, помочь вам прочитать рассказ кукле, домашнему животному, младшему ребенку или кому-то старшему. Пусть ребенок сам выберет книгу для чтения.</a:t>
            </a:r>
          </a:p>
          <a:p>
            <a:r>
              <a:rPr lang="ru-RU" dirty="0" smtClean="0"/>
              <a:t>	2 Делайте это постоянно. Ребенок научится получать удовольствие от чтения.</a:t>
            </a:r>
          </a:p>
          <a:p>
            <a:r>
              <a:rPr lang="ru-RU" dirty="0" smtClean="0"/>
              <a:t>	</a:t>
            </a:r>
            <a:r>
              <a:rPr lang="ru-RU" dirty="0" smtClean="0">
                <a:solidFill>
                  <a:srgbClr val="FF0000"/>
                </a:solidFill>
              </a:rPr>
              <a:t>Смотрите образовательные телевизионные программы вместе с ребенком</a:t>
            </a:r>
          </a:p>
          <a:p>
            <a:r>
              <a:rPr lang="ru-RU" dirty="0" smtClean="0"/>
              <a:t>1. Выберите программу для просмотра. Пусть каждый в семье знает об этих телевизионных программах.</a:t>
            </a:r>
          </a:p>
          <a:p>
            <a:r>
              <a:rPr lang="ru-RU" dirty="0" smtClean="0"/>
              <a:t>2. Постарайтесь не делать больше ничего, когда вы смотрите передачу вместе с ребенком.</a:t>
            </a:r>
          </a:p>
          <a:p>
            <a:r>
              <a:rPr lang="ru-RU" dirty="0" smtClean="0"/>
              <a:t>3. Когда передача закончится, обязательно обсудите то, что вы видели. Поблагодарите ребенка за чувства, которые он или она высказали. Любое чувство ребенка является правильным.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4168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Помогите ребенку научиться делать прическу и одеваться перед тем, как идти в школу</a:t>
            </a:r>
          </a:p>
          <a:p>
            <a:r>
              <a:rPr lang="ru-RU" dirty="0" smtClean="0"/>
              <a:t>	1. Ребенок должен научиться сначала чему-нибудь одному. Когда он будет обходиться без помощи взрослых, можно переходить к следующему навыку.</a:t>
            </a:r>
          </a:p>
          <a:p>
            <a:r>
              <a:rPr lang="ru-RU" dirty="0" smtClean="0"/>
              <a:t>	2.Утром поднимайте ребенка пораньше, чтобы у него было достаточно времени для подготовки к школе, и можно было обойтись без спешки.</a:t>
            </a:r>
          </a:p>
          <a:p>
            <a:r>
              <a:rPr lang="ru-RU" dirty="0" smtClean="0"/>
              <a:t>	3. Держите щетку для волос (расческу) и одежду для школы в таких местах, чтобы ребенок мог взять их сам.</a:t>
            </a:r>
          </a:p>
          <a:p>
            <a:r>
              <a:rPr lang="ru-RU" dirty="0" smtClean="0"/>
              <a:t>	4. Скажите ребенку, что он или она большой (большая), и может самостоятельно уложить волосы. Помогите ему, покажите, как это делать. Когда ребенок будет успешно справляться с прической, скажите ему, что это его работа, которую нужно делать каждый день.</a:t>
            </a:r>
          </a:p>
          <a:p>
            <a:r>
              <a:rPr lang="ru-RU" dirty="0" smtClean="0"/>
              <a:t>	5. Похвалите ребенка за то, что он делает это сам. Пусть вся семья похвалит его.</a:t>
            </a:r>
          </a:p>
          <a:p>
            <a:r>
              <a:rPr lang="ru-RU" dirty="0" smtClean="0"/>
              <a:t>	6.Переходите к следующему навыку – к одеванию.</a:t>
            </a:r>
            <a:endParaRPr lang="ru-RU" dirty="0"/>
          </a:p>
        </p:txBody>
      </p:sp>
      <p:pic>
        <p:nvPicPr>
          <p:cNvPr id="23554" name="Picture 2" descr="http://obaldenno.com/uploads/tumb/img/201706/5_1498078487_tumb_6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404664"/>
            <a:ext cx="8557754" cy="62646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137</Words>
  <Application>Microsoft Office PowerPoint</Application>
  <PresentationFormat>Экран (4:3)</PresentationFormat>
  <Paragraphs>63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</cp:revision>
  <dcterms:created xsi:type="dcterms:W3CDTF">2017-11-21T18:10:03Z</dcterms:created>
  <dcterms:modified xsi:type="dcterms:W3CDTF">2018-02-05T19:33:15Z</dcterms:modified>
</cp:coreProperties>
</file>