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7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632A2-5BA9-45C4-90BD-D46D3284BCF1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3D5CF-072E-4AC2-9CE8-4E4EDED4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4B030-79BA-43FD-8152-DDD7181D635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5895-80A3-40FB-BDD3-2473CA1E9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4B030-79BA-43FD-8152-DDD7181D635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5895-80A3-40FB-BDD3-2473CA1E9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4B030-79BA-43FD-8152-DDD7181D635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5895-80A3-40FB-BDD3-2473CA1E9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4B030-79BA-43FD-8152-DDD7181D635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5895-80A3-40FB-BDD3-2473CA1E9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4B030-79BA-43FD-8152-DDD7181D635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5895-80A3-40FB-BDD3-2473CA1E9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4B030-79BA-43FD-8152-DDD7181D635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5895-80A3-40FB-BDD3-2473CA1E9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4B030-79BA-43FD-8152-DDD7181D635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5895-80A3-40FB-BDD3-2473CA1E9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4B030-79BA-43FD-8152-DDD7181D635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5895-80A3-40FB-BDD3-2473CA1E9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4B030-79BA-43FD-8152-DDD7181D635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5895-80A3-40FB-BDD3-2473CA1E9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4B030-79BA-43FD-8152-DDD7181D635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5895-80A3-40FB-BDD3-2473CA1E9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4B030-79BA-43FD-8152-DDD7181D635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F5895-80A3-40FB-BDD3-2473CA1E9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>
                <a:alpha val="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4B030-79BA-43FD-8152-DDD7181D635D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F5895-80A3-40FB-BDD3-2473CA1E90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umm4.com/wp-content/uploads/2012/01/onlajn-raskraska-pojmaj-plyvushhix-ryb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1" y="214290"/>
            <a:ext cx="69662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КТО ЖИВЕТ В ВОДЕ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1429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Маленький водоем в нашем доме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8" name="Содержимое 7" descr="http://screen3d.narod.ru/Ribi/11_1.jpg?rand=3169102804190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8286808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http://www.hobbyroom.perm.ru/i/catalog/1210-1103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28595" y="1785926"/>
            <a:ext cx="8358247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ПРЕЗЕНТАЦИЯ ПОДГОТОВЛЕНА ВОСПИТАТЕЛЕМ </a:t>
            </a:r>
          </a:p>
          <a:p>
            <a:pPr algn="ctr"/>
            <a:r>
              <a:rPr lang="ru-RU" sz="2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МЛАДШЕЙ </a:t>
            </a:r>
            <a:r>
              <a:rPr lang="ru-RU" sz="28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ГРУППЫ</a:t>
            </a:r>
            <a:endParaRPr lang="ru-RU" sz="28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57422" y="4000504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КОНЕЦ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1000108"/>
            <a:ext cx="4071934" cy="5500726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Никто и ничто не может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нахо-диться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без воды. Вода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необхо-дима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всем-всем-всем.</a:t>
            </a:r>
          </a:p>
          <a:p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b="1" dirty="0" smtClean="0">
                <a:solidFill>
                  <a:srgbClr val="FFC000"/>
                </a:solidFill>
              </a:rPr>
              <a:t>Одним - чтобы плыть,</a:t>
            </a:r>
          </a:p>
          <a:p>
            <a:r>
              <a:rPr lang="ru-RU" sz="2000" b="1" dirty="0" smtClean="0">
                <a:solidFill>
                  <a:srgbClr val="FFC000"/>
                </a:solidFill>
              </a:rPr>
              <a:t>Другим – чтобы жажду утолить,</a:t>
            </a:r>
          </a:p>
          <a:p>
            <a:r>
              <a:rPr lang="ru-RU" sz="2000" b="1" dirty="0" smtClean="0">
                <a:solidFill>
                  <a:srgbClr val="FFC000"/>
                </a:solidFill>
              </a:rPr>
              <a:t>Третьим – что – </a:t>
            </a:r>
            <a:r>
              <a:rPr lang="ru-RU" sz="2000" b="1" dirty="0" err="1" smtClean="0">
                <a:solidFill>
                  <a:srgbClr val="FFC000"/>
                </a:solidFill>
              </a:rPr>
              <a:t>нибудь</a:t>
            </a:r>
            <a:r>
              <a:rPr lang="ru-RU" sz="2000" b="1" dirty="0" smtClean="0">
                <a:solidFill>
                  <a:srgbClr val="FFC000"/>
                </a:solidFill>
              </a:rPr>
              <a:t>  помыть,</a:t>
            </a:r>
          </a:p>
          <a:p>
            <a:r>
              <a:rPr lang="ru-RU" sz="2000" b="1" dirty="0" smtClean="0">
                <a:solidFill>
                  <a:srgbClr val="FFC000"/>
                </a:solidFill>
              </a:rPr>
              <a:t>А хозяйкам – чтобы кушанья разные варить.</a:t>
            </a:r>
            <a:endParaRPr lang="ru-RU" sz="2000" b="1" dirty="0">
              <a:solidFill>
                <a:srgbClr val="FFC000"/>
              </a:solidFill>
            </a:endParaRPr>
          </a:p>
        </p:txBody>
      </p:sp>
      <p:pic>
        <p:nvPicPr>
          <p:cNvPr id="7" name="Содержимое 6" descr="http://t2.gstatic.com/images?q=tbn:ANd9GcRmzd15mB4yvBY0g6Dvevwa17HoiWA3Ggf7tjZj2bLWkUVWmdRo8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500042"/>
            <a:ext cx="5212596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" y="285728"/>
            <a:ext cx="37147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ВОДА НУЖНА ВСЕМ</a:t>
            </a:r>
            <a:endParaRPr lang="ru-RU" sz="3600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572132" y="1600200"/>
            <a:ext cx="3571868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В морях и реках обитает,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Но часто по небу летает.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А наскучит ей летать,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На землю падает опять.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57232"/>
            <a:ext cx="5357850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728" y="0"/>
            <a:ext cx="57150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Вода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600200"/>
            <a:ext cx="4214842" cy="4525963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http://nordural.ru/i/10-02/126702442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142984"/>
            <a:ext cx="5357850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709648" y="142852"/>
            <a:ext cx="17247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Река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2828836"/>
            <a:ext cx="3929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Летом бежит, зимой спит, 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Весна настала - опять побежала.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1600200"/>
            <a:ext cx="3643306" cy="4525963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Зеленая, как трава,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 поет: « Ква-ква-ква-ква»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http://t3.gstatic.com/images?q=tbn:ANd9GcQoy2al2nSGO8EeQ5udEzexY9FFsjOP0MgHO5FS1yB0XPcbPjBv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5286412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34278" y="142852"/>
            <a:ext cx="88754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 кто может жить в воде?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29256" y="1600200"/>
            <a:ext cx="3714744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По дну реки гулять идет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И ножницы с собой несет.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http://t1.gstatic.com/images?q=tbn:ANd9GcS6tF0DFFZCw8-oRW8UDwpNy1ry5AQ1eWBeeZeSkkswl1s9vBdi6Q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5143536" cy="5143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857620" y="285728"/>
            <a:ext cx="1353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857884" y="1600200"/>
            <a:ext cx="3286116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Блещет в речке чистой.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Спинкой серебристой.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Вильнет хвостом туда-сюда-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И нет её, и нет следа.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dirty="0"/>
          </a:p>
        </p:txBody>
      </p:sp>
      <p:pic>
        <p:nvPicPr>
          <p:cNvPr id="8" name="Содержимое 7" descr="http://alex94leon.narod.ru/vidi_presnovovodnih_rib/semeestvo_rib_karpovie/1.jpg?rand=276560553244150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714488"/>
            <a:ext cx="5715040" cy="4786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11486" y="214290"/>
            <a:ext cx="42464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Рыба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1600200"/>
            <a:ext cx="4143404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http://aqua-room.com/wp-content/uploads/2012/12/Clownfish-400x30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5214974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868" y="0"/>
            <a:ext cx="19111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Рыба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1500175"/>
            <a:ext cx="364330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002060"/>
                </a:solidFill>
              </a:rPr>
              <a:t>Рыбка плавает в водичке,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Рыбке весело играть, 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Рыбка, рыбка, озорница,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Мы хотим тебя поймать. 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Рыбка спинку изогнула,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Крошку хлебную взяла, 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Рыбка хвостиком махнула,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Рыбка быстро уплыла.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857232"/>
            <a:ext cx="3251231" cy="600076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Аквариум – это маленький водоем, в котором живут рыбки, разных  видов, растения, улитки.  Рыбки красивые, отличаются друг от друга по окраске, размеру и другим признакам.</a:t>
            </a: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FFC000"/>
                </a:solidFill>
              </a:rPr>
              <a:t>Трава и гроты-крошки,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Прозрачная вода…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Играют в нём рыбёшки — 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Там рыбья чехарда.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Смотрю, одна из рыбок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Мне машет плавничком -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Рассказывает, видно,</a:t>
            </a:r>
            <a:br>
              <a:rPr lang="ru-RU" sz="2000" dirty="0" smtClean="0">
                <a:solidFill>
                  <a:srgbClr val="FFC000"/>
                </a:solidFill>
              </a:rPr>
            </a:br>
            <a:r>
              <a:rPr lang="ru-RU" sz="2000" dirty="0" smtClean="0">
                <a:solidFill>
                  <a:srgbClr val="FFC000"/>
                </a:solidFill>
              </a:rPr>
              <a:t>О жизни за стеклом.</a:t>
            </a:r>
            <a:endParaRPr lang="ru-RU" sz="2000" b="1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0"/>
            <a:ext cx="878687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Аквариум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Содержимое 5" descr="http://www.zoosvit.te.ua/files/img0e811b31-f3b6-11df-8952-001bfcaf32ce.bmp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857232"/>
            <a:ext cx="5357850" cy="571504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186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user</cp:lastModifiedBy>
  <cp:revision>6</cp:revision>
  <dcterms:created xsi:type="dcterms:W3CDTF">2013-04-22T06:59:48Z</dcterms:created>
  <dcterms:modified xsi:type="dcterms:W3CDTF">2018-02-05T08:35:04Z</dcterms:modified>
</cp:coreProperties>
</file>