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69" r:id="rId2"/>
    <p:sldId id="285" r:id="rId3"/>
    <p:sldId id="335" r:id="rId4"/>
    <p:sldId id="260" r:id="rId5"/>
    <p:sldId id="303" r:id="rId6"/>
    <p:sldId id="296" r:id="rId7"/>
    <p:sldId id="286" r:id="rId8"/>
    <p:sldId id="290" r:id="rId9"/>
    <p:sldId id="348" r:id="rId10"/>
    <p:sldId id="263" r:id="rId11"/>
    <p:sldId id="302" r:id="rId12"/>
    <p:sldId id="320" r:id="rId13"/>
    <p:sldId id="282" r:id="rId14"/>
    <p:sldId id="276" r:id="rId15"/>
    <p:sldId id="275" r:id="rId16"/>
    <p:sldId id="350" r:id="rId17"/>
    <p:sldId id="321" r:id="rId18"/>
    <p:sldId id="293" r:id="rId19"/>
    <p:sldId id="259" r:id="rId20"/>
    <p:sldId id="289" r:id="rId21"/>
    <p:sldId id="354" r:id="rId22"/>
    <p:sldId id="277" r:id="rId23"/>
    <p:sldId id="278" r:id="rId24"/>
    <p:sldId id="352" r:id="rId25"/>
    <p:sldId id="316" r:id="rId26"/>
    <p:sldId id="283" r:id="rId27"/>
    <p:sldId id="336" r:id="rId28"/>
    <p:sldId id="356" r:id="rId29"/>
    <p:sldId id="365" r:id="rId30"/>
    <p:sldId id="357" r:id="rId31"/>
    <p:sldId id="366" r:id="rId32"/>
    <p:sldId id="358" r:id="rId33"/>
    <p:sldId id="368" r:id="rId34"/>
    <p:sldId id="359" r:id="rId35"/>
    <p:sldId id="361" r:id="rId36"/>
    <p:sldId id="360" r:id="rId37"/>
    <p:sldId id="362" r:id="rId38"/>
    <p:sldId id="355" r:id="rId39"/>
    <p:sldId id="269" r:id="rId40"/>
    <p:sldId id="291" r:id="rId41"/>
    <p:sldId id="300" r:id="rId42"/>
    <p:sldId id="342" r:id="rId43"/>
    <p:sldId id="341" r:id="rId44"/>
    <p:sldId id="326" r:id="rId45"/>
    <p:sldId id="258" r:id="rId46"/>
    <p:sldId id="351" r:id="rId47"/>
    <p:sldId id="279" r:id="rId48"/>
    <p:sldId id="262" r:id="rId49"/>
    <p:sldId id="297" r:id="rId50"/>
    <p:sldId id="332" r:id="rId51"/>
    <p:sldId id="288" r:id="rId52"/>
    <p:sldId id="306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ACBFAB3-5645-466A-8743-0B0565806C6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4E42C5-FA3E-48ED-975D-8632DE20CB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://eldisblog.com/post145632088/" TargetMode="External"/><Relationship Id="rId3" Type="http://schemas.openxmlformats.org/officeDocument/2006/relationships/hyperlink" Target="http://nnm.ru/blogs/bear12345/dymkovskaya_igrushka_istoriya_fotografii/" TargetMode="External"/><Relationship Id="rId7" Type="http://schemas.openxmlformats.org/officeDocument/2006/relationships/hyperlink" Target="http://www.dimkovo.ru/photo.htm" TargetMode="External"/><Relationship Id="rId2" Type="http://schemas.openxmlformats.org/officeDocument/2006/relationships/hyperlink" Target="http://photofile.ru/users/oxi_13/3057376/63757337/#mainImageLin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kabu.ru/other/21702-dymkovskaya-igrushka-istoriyafotografii.html" TargetMode="External"/><Relationship Id="rId5" Type="http://schemas.openxmlformats.org/officeDocument/2006/relationships/hyperlink" Target="http://www.liveinternet.ru/community/2281209/post125682533/" TargetMode="External"/><Relationship Id="rId4" Type="http://schemas.openxmlformats.org/officeDocument/2006/relationships/hyperlink" Target="http://dp.flango.ru/main.php/v/predmetnaya/dymkovskaya/IMG_6887_dymkovskaya_igrushka_horse.jpg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ltomorg\Desktop\Марина\дымковская игрушка\58477936_duym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169" y="484034"/>
            <a:ext cx="7560840" cy="53212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980728"/>
            <a:ext cx="3384376" cy="108012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FAMILY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395536" y="5732463"/>
            <a:ext cx="8424936" cy="79216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300" b="1" dirty="0" smtClean="0">
                <a:solidFill>
                  <a:schemeClr val="accent1"/>
                </a:solidFill>
              </a:rPr>
              <a:t>Кузнецова Марина Сергеевна </a:t>
            </a:r>
          </a:p>
          <a:p>
            <a:pPr marL="0" indent="0" algn="r">
              <a:buNone/>
            </a:pPr>
            <a:r>
              <a:rPr lang="ru-RU" sz="2300" b="1" dirty="0" smtClean="0">
                <a:solidFill>
                  <a:schemeClr val="accent1"/>
                </a:solidFill>
              </a:rPr>
              <a:t>МКОУ </a:t>
            </a:r>
            <a:r>
              <a:rPr lang="ru-RU" sz="2300" b="1" dirty="0" smtClean="0">
                <a:solidFill>
                  <a:schemeClr val="accent1"/>
                </a:solidFill>
              </a:rPr>
              <a:t>СОШ с УИОП пгт Тужа Кировской области</a:t>
            </a:r>
            <a:endParaRPr lang="ru-RU" sz="23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011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748464" cy="158417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MOTHER and CHILDREN</a:t>
            </a:r>
            <a:endParaRPr lang="ru-RU" dirty="0"/>
          </a:p>
        </p:txBody>
      </p:sp>
      <p:pic>
        <p:nvPicPr>
          <p:cNvPr id="5" name="Picture 2" descr="C:\Users\Alltomorg\Desktop\3c66b2d5997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27984" y="1772816"/>
            <a:ext cx="4201771" cy="36303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098" name="Picture 2" descr="C:\Users\Alltomorg\Desktop\127607282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3672408" cy="484657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ltomorg\Desktop\Марина\17.12\2ede7002474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680" y="620688"/>
            <a:ext cx="6768752" cy="507656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1152128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TWINS - </a:t>
            </a:r>
            <a:r>
              <a:rPr lang="ru-RU" sz="4800" dirty="0" smtClean="0"/>
              <a:t>БЛИЗНЕЦЫ</a:t>
            </a:r>
            <a:endParaRPr lang="ru-RU" sz="4800" dirty="0"/>
          </a:p>
        </p:txBody>
      </p:sp>
      <p:pic>
        <p:nvPicPr>
          <p:cNvPr id="4" name="Picture 2" descr="C:\Users\Alltomorg\Desktop\Марина\дымковская игрушка\1243501892_c82a795600affee9fb4e4f4e716.jpg"/>
          <p:cNvPicPr>
            <a:picLocks noChangeAspect="1" noChangeArrowheads="1"/>
          </p:cNvPicPr>
          <p:nvPr/>
        </p:nvPicPr>
        <p:blipFill>
          <a:blip r:embed="rId3" cstate="print"/>
          <a:srcRect l="76346" t="43787" r="1512" b="13828"/>
          <a:stretch>
            <a:fillRect/>
          </a:stretch>
        </p:blipFill>
        <p:spPr bwMode="auto">
          <a:xfrm>
            <a:off x="539552" y="476672"/>
            <a:ext cx="2088232" cy="26220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lltomorg\Desktop\Марина\дымковская игрушка\ДЫМКА-ОТДЫХ\68501438_32e9fa771e274e6ca33ba04966ea6a7c.jpg"/>
          <p:cNvPicPr>
            <a:picLocks noChangeAspect="1" noChangeArrowheads="1"/>
          </p:cNvPicPr>
          <p:nvPr/>
        </p:nvPicPr>
        <p:blipFill>
          <a:blip r:embed="rId2" cstate="print"/>
          <a:srcRect l="9179" r="17278" b="4319"/>
          <a:stretch>
            <a:fillRect/>
          </a:stretch>
        </p:blipFill>
        <p:spPr bwMode="auto">
          <a:xfrm>
            <a:off x="683568" y="620688"/>
            <a:ext cx="4354015" cy="424847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TWIN BROTHERS – </a:t>
            </a:r>
            <a:r>
              <a:rPr lang="ru-RU" sz="4800" dirty="0" smtClean="0"/>
              <a:t>братья-близнецы</a:t>
            </a:r>
            <a:endParaRPr lang="ru-RU" sz="4800" dirty="0"/>
          </a:p>
        </p:txBody>
      </p:sp>
      <p:pic>
        <p:nvPicPr>
          <p:cNvPr id="4" name="Picture 2" descr="C:\Users\Alltomorg\Desktop\Марина\дымковская игрушка\1243501892_c82a795600affee9fb4e4f4e716.jpg"/>
          <p:cNvPicPr>
            <a:picLocks noChangeAspect="1" noChangeArrowheads="1"/>
          </p:cNvPicPr>
          <p:nvPr/>
        </p:nvPicPr>
        <p:blipFill>
          <a:blip r:embed="rId3" cstate="print"/>
          <a:srcRect l="77858" t="47244" r="3024" b="13828"/>
          <a:stretch>
            <a:fillRect/>
          </a:stretch>
        </p:blipFill>
        <p:spPr bwMode="auto">
          <a:xfrm>
            <a:off x="5580112" y="759544"/>
            <a:ext cx="2875060" cy="397076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936104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BROTHER and SISTERS</a:t>
            </a:r>
            <a:br>
              <a:rPr lang="en-US" sz="4400" dirty="0" smtClean="0"/>
            </a:br>
            <a:r>
              <a:rPr lang="ru-RU" sz="4400" dirty="0" smtClean="0"/>
              <a:t>брат и сестры</a:t>
            </a:r>
            <a:endParaRPr lang="ru-RU" sz="4400" dirty="0"/>
          </a:p>
        </p:txBody>
      </p:sp>
      <p:pic>
        <p:nvPicPr>
          <p:cNvPr id="5" name="Picture 2" descr="C:\Users\Alltomorg\Desktop\23633096_1209196174_006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597526"/>
            <a:ext cx="6615712" cy="448765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lltomorg\Desktop\люди\IMG_0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342" y="476672"/>
            <a:ext cx="8105967" cy="54006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980728"/>
            <a:ext cx="8183880" cy="86409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SISTERS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985590"/>
            <a:ext cx="8435280" cy="1611762"/>
          </a:xfrm>
        </p:spPr>
        <p:txBody>
          <a:bodyPr>
            <a:normAutofit/>
          </a:bodyPr>
          <a:lstStyle/>
          <a:p>
            <a:pPr algn="ctr"/>
            <a:r>
              <a:rPr lang="en-US" sz="3100" dirty="0" smtClean="0"/>
              <a:t>GRANDMOTHER and GRANDFATHER</a:t>
            </a:r>
            <a:r>
              <a:rPr lang="ru-RU" sz="3100" dirty="0" smtClean="0"/>
              <a:t> </a:t>
            </a:r>
            <a:r>
              <a:rPr lang="ru-RU" dirty="0" smtClean="0"/>
              <a:t>бабушка и дедушка</a:t>
            </a:r>
            <a:endParaRPr lang="ru-RU" dirty="0"/>
          </a:p>
        </p:txBody>
      </p:sp>
      <p:pic>
        <p:nvPicPr>
          <p:cNvPr id="4098" name="Picture 2" descr="C:\Users\Alltomorg\Desktop\люди\IMG_0055_0.JPG"/>
          <p:cNvPicPr>
            <a:picLocks noChangeAspect="1" noChangeArrowheads="1"/>
          </p:cNvPicPr>
          <p:nvPr/>
        </p:nvPicPr>
        <p:blipFill>
          <a:blip r:embed="rId2" cstate="print"/>
          <a:srcRect l="15591" t="14182" r="11339" b="20564"/>
          <a:stretch>
            <a:fillRect/>
          </a:stretch>
        </p:blipFill>
        <p:spPr bwMode="auto">
          <a:xfrm>
            <a:off x="755576" y="692696"/>
            <a:ext cx="7745306" cy="46085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GRANNY and GRANDSON – </a:t>
            </a:r>
            <a:r>
              <a:rPr lang="ru-RU" dirty="0" smtClean="0"/>
              <a:t>бабушка и внук</a:t>
            </a:r>
            <a:endParaRPr lang="ru-RU" dirty="0"/>
          </a:p>
        </p:txBody>
      </p:sp>
      <p:pic>
        <p:nvPicPr>
          <p:cNvPr id="25602" name="Picture 2" descr="C:\Users\Alltomorg\Desktop\Марина\дымковская игрушка\58477936_duym21.jpg"/>
          <p:cNvPicPr>
            <a:picLocks noChangeAspect="1" noChangeArrowheads="1"/>
          </p:cNvPicPr>
          <p:nvPr/>
        </p:nvPicPr>
        <p:blipFill>
          <a:blip r:embed="rId2" cstate="print"/>
          <a:srcRect l="55662" t="40689" r="5497" b="6329"/>
          <a:stretch>
            <a:fillRect/>
          </a:stretch>
        </p:blipFill>
        <p:spPr bwMode="auto">
          <a:xfrm>
            <a:off x="2557625" y="548680"/>
            <a:ext cx="4445269" cy="46085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496944" cy="1152128"/>
          </a:xfrm>
        </p:spPr>
        <p:txBody>
          <a:bodyPr>
            <a:normAutofit/>
          </a:bodyPr>
          <a:lstStyle/>
          <a:p>
            <a:r>
              <a:rPr lang="en-US" sz="3400" dirty="0" smtClean="0"/>
              <a:t>Great-grandfather - </a:t>
            </a:r>
            <a:r>
              <a:rPr lang="ru-RU" sz="3400" dirty="0" smtClean="0"/>
              <a:t>прадедушка</a:t>
            </a:r>
            <a:endParaRPr lang="ru-RU" sz="3400" dirty="0"/>
          </a:p>
        </p:txBody>
      </p:sp>
      <p:pic>
        <p:nvPicPr>
          <p:cNvPr id="15362" name="Picture 2" descr="C:\Users\Alltomorg\Desktop\Марина\дымковская игрушка\ЛЮДИ\imag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551548"/>
            <a:ext cx="5178442" cy="51097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46985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DECENDANT</a:t>
            </a:r>
            <a:r>
              <a:rPr lang="ru-RU" sz="4400" dirty="0" smtClean="0"/>
              <a:t> - потомки</a:t>
            </a:r>
            <a:endParaRPr lang="ru-RU" sz="4400" dirty="0"/>
          </a:p>
        </p:txBody>
      </p:sp>
      <p:pic>
        <p:nvPicPr>
          <p:cNvPr id="4" name="Picture 2" descr="C:\Users\Alltomorg\Desktop\Kacheli_izmen.razmer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858" t="2759" r="15118" b="5518"/>
          <a:stretch>
            <a:fillRect/>
          </a:stretch>
        </p:blipFill>
        <p:spPr bwMode="auto">
          <a:xfrm>
            <a:off x="2195736" y="692696"/>
            <a:ext cx="4104456" cy="484125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936104"/>
          </a:xfrm>
        </p:spPr>
        <p:txBody>
          <a:bodyPr/>
          <a:lstStyle/>
          <a:p>
            <a:pPr algn="ctr"/>
            <a:r>
              <a:rPr lang="en-US" dirty="0" smtClean="0"/>
              <a:t>AUNT and UNCLE </a:t>
            </a:r>
            <a:r>
              <a:rPr lang="ru-RU" dirty="0" smtClean="0"/>
              <a:t>- тетя и дядя</a:t>
            </a:r>
            <a:endParaRPr lang="ru-RU" dirty="0"/>
          </a:p>
        </p:txBody>
      </p:sp>
      <p:pic>
        <p:nvPicPr>
          <p:cNvPr id="6" name="Picture 2" descr="C:\Users\Alltomorg\Desktop\cost_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b="5291"/>
          <a:stretch>
            <a:fillRect/>
          </a:stretch>
        </p:blipFill>
        <p:spPr bwMode="auto">
          <a:xfrm>
            <a:off x="4163792" y="620688"/>
            <a:ext cx="4379586" cy="518457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4" name="Picture 2" descr="C:\Users\Alltomorg\Desktop\9e0c2a44b89259a9b6675bb4efd.jpg"/>
          <p:cNvPicPr>
            <a:picLocks noChangeAspect="1" noChangeArrowheads="1"/>
          </p:cNvPicPr>
          <p:nvPr/>
        </p:nvPicPr>
        <p:blipFill>
          <a:blip r:embed="rId3" cstate="print"/>
          <a:srcRect b="3970"/>
          <a:stretch>
            <a:fillRect/>
          </a:stretch>
        </p:blipFill>
        <p:spPr bwMode="auto">
          <a:xfrm>
            <a:off x="467544" y="551916"/>
            <a:ext cx="3456384" cy="526638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108012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BRIDE</a:t>
            </a:r>
            <a:r>
              <a:rPr lang="ru-RU" sz="4400" dirty="0" smtClean="0"/>
              <a:t> </a:t>
            </a:r>
            <a:r>
              <a:rPr lang="en-US" sz="4400" dirty="0" smtClean="0"/>
              <a:t>and GROOM</a:t>
            </a:r>
            <a:br>
              <a:rPr lang="en-US" sz="4400" dirty="0" smtClean="0"/>
            </a:br>
            <a:r>
              <a:rPr lang="ru-RU" sz="4400" dirty="0" smtClean="0"/>
              <a:t>жених</a:t>
            </a:r>
            <a:r>
              <a:rPr lang="en-US" sz="4400" dirty="0" smtClean="0"/>
              <a:t> </a:t>
            </a:r>
            <a:r>
              <a:rPr lang="ru-RU" sz="4400" dirty="0" smtClean="0"/>
              <a:t>и невеста</a:t>
            </a:r>
            <a:endParaRPr lang="ru-RU" sz="4400" dirty="0"/>
          </a:p>
        </p:txBody>
      </p:sp>
      <p:pic>
        <p:nvPicPr>
          <p:cNvPr id="6" name="Picture 2" descr="C:\Users\Alltomorg\Desktop\4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788024" y="620688"/>
            <a:ext cx="3736020" cy="439248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2" descr="C:\Users\Alltomorg\Desktop\5c64ccace1f82d0838aab5b24af.jpg"/>
          <p:cNvPicPr>
            <a:picLocks noChangeAspect="1" noChangeArrowheads="1"/>
          </p:cNvPicPr>
          <p:nvPr/>
        </p:nvPicPr>
        <p:blipFill>
          <a:blip r:embed="rId3" cstate="print"/>
          <a:srcRect r="41575"/>
          <a:stretch>
            <a:fillRect/>
          </a:stretch>
        </p:blipFill>
        <p:spPr bwMode="auto">
          <a:xfrm>
            <a:off x="539551" y="620688"/>
            <a:ext cx="3830173" cy="439248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4824536" cy="3744416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AUNT and NIECE 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тетя и племянница</a:t>
            </a:r>
            <a:endParaRPr lang="ru-RU" sz="4800" dirty="0"/>
          </a:p>
        </p:txBody>
      </p:sp>
      <p:pic>
        <p:nvPicPr>
          <p:cNvPr id="3074" name="Picture 2" descr="C:\Users\Alltomorg\Desktop\ДЫММКА\013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606" r="40945" b="17444"/>
          <a:stretch>
            <a:fillRect/>
          </a:stretch>
        </p:blipFill>
        <p:spPr bwMode="auto">
          <a:xfrm>
            <a:off x="5436096" y="548681"/>
            <a:ext cx="2845270" cy="518457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085184"/>
            <a:ext cx="8183880" cy="151216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AUNT and NEPHEWS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тетя и племянники</a:t>
            </a:r>
            <a:endParaRPr lang="ru-RU" sz="4400" dirty="0"/>
          </a:p>
        </p:txBody>
      </p:sp>
      <p:pic>
        <p:nvPicPr>
          <p:cNvPr id="4" name="Picture 3" descr="C:\Users\Alltomorg\Desktop\0_43d0d_4a191ddb_L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72774"/>
            <a:ext cx="5976664" cy="435176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589240"/>
            <a:ext cx="8183880" cy="936104"/>
          </a:xfrm>
        </p:spPr>
        <p:txBody>
          <a:bodyPr/>
          <a:lstStyle/>
          <a:p>
            <a:pPr algn="ctr"/>
            <a:r>
              <a:rPr lang="en-US" dirty="0" smtClean="0"/>
              <a:t>SISTERS and COUSINS</a:t>
            </a:r>
            <a:endParaRPr lang="ru-RU" dirty="0"/>
          </a:p>
        </p:txBody>
      </p:sp>
      <p:pic>
        <p:nvPicPr>
          <p:cNvPr id="7170" name="Picture 2" descr="C:\Users\Alltomorg\Desktop\люди\IMG_0687 - Матрешки 7 пр., 8 пр. роспись.JPG"/>
          <p:cNvPicPr>
            <a:picLocks noChangeAspect="1" noChangeArrowheads="1"/>
          </p:cNvPicPr>
          <p:nvPr/>
        </p:nvPicPr>
        <p:blipFill>
          <a:blip r:embed="rId2" cstate="print"/>
          <a:srcRect l="9449" t="24110" r="7559" b="27655"/>
          <a:stretch>
            <a:fillRect/>
          </a:stretch>
        </p:blipFill>
        <p:spPr bwMode="auto">
          <a:xfrm>
            <a:off x="1259632" y="3140968"/>
            <a:ext cx="6779601" cy="262529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C:\Users\Alltomorg\Desktop\люди\IMG_0570.JPG"/>
          <p:cNvPicPr>
            <a:picLocks noChangeAspect="1" noChangeArrowheads="1"/>
          </p:cNvPicPr>
          <p:nvPr/>
        </p:nvPicPr>
        <p:blipFill>
          <a:blip r:embed="rId3" cstate="print"/>
          <a:srcRect t="17019" b="23400"/>
          <a:stretch>
            <a:fillRect/>
          </a:stretch>
        </p:blipFill>
        <p:spPr bwMode="auto">
          <a:xfrm>
            <a:off x="1619672" y="548680"/>
            <a:ext cx="6104150" cy="242307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29200"/>
            <a:ext cx="8183880" cy="1368152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COUSINS – </a:t>
            </a:r>
            <a:r>
              <a:rPr lang="ru-RU" sz="4400" dirty="0" smtClean="0"/>
              <a:t>двоюродные братья и сестры</a:t>
            </a:r>
            <a:endParaRPr lang="ru-RU" sz="4400" dirty="0"/>
          </a:p>
        </p:txBody>
      </p:sp>
      <p:pic>
        <p:nvPicPr>
          <p:cNvPr id="4" name="Picture 3" descr="C:\Users\Alltomorg\Desktop\dymkovo_voitu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583790"/>
            <a:ext cx="6048672" cy="458124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869160"/>
            <a:ext cx="8496944" cy="172819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COSINS and SECOND COUSINS</a:t>
            </a:r>
            <a:r>
              <a:rPr lang="ru-RU" sz="4000" dirty="0" smtClean="0"/>
              <a:t> - двоюродные и троюродные сестры</a:t>
            </a:r>
            <a:endParaRPr lang="ru-RU" sz="4000" dirty="0"/>
          </a:p>
        </p:txBody>
      </p:sp>
      <p:pic>
        <p:nvPicPr>
          <p:cNvPr id="7170" name="Picture 2" descr="C:\Users\Alltomorg\Desktop\люди\IMG_0687 - Матрешки 7 пр., 8 пр. роспись.JPG"/>
          <p:cNvPicPr>
            <a:picLocks noChangeAspect="1" noChangeArrowheads="1"/>
          </p:cNvPicPr>
          <p:nvPr/>
        </p:nvPicPr>
        <p:blipFill>
          <a:blip r:embed="rId2" cstate="print"/>
          <a:srcRect l="10866" t="24110" r="8976" b="27655"/>
          <a:stretch>
            <a:fillRect/>
          </a:stretch>
        </p:blipFill>
        <p:spPr bwMode="auto">
          <a:xfrm>
            <a:off x="539552" y="764704"/>
            <a:ext cx="7920880" cy="371015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69160"/>
            <a:ext cx="8183880" cy="168377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DISTANT RELATIVES</a:t>
            </a:r>
            <a:br>
              <a:rPr lang="en-US" dirty="0" smtClean="0"/>
            </a:br>
            <a:r>
              <a:rPr lang="ru-RU" dirty="0" smtClean="0"/>
              <a:t>ДАЛЬНЫЕ РОДСТВЕННИКИ</a:t>
            </a:r>
            <a:endParaRPr lang="ru-RU" dirty="0"/>
          </a:p>
        </p:txBody>
      </p:sp>
      <p:pic>
        <p:nvPicPr>
          <p:cNvPr id="7170" name="Picture 2" descr="C:\Users\Alltomorg\Desktop\Марина\дымковская игрушка\ДЫМКА-ОТДЫХ\58457296_duym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7"/>
            <a:ext cx="6120680" cy="45905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ltomorg\Desktop\отдых\foto_1_mi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404664"/>
            <a:ext cx="7992888" cy="544848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33256"/>
            <a:ext cx="8183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</a:rPr>
              <a:t>POEM "MY FAMILY"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61176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Расскажу-ка вам, друзья,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Как живет моя семья.</a:t>
            </a:r>
            <a:endParaRPr lang="ru-RU" sz="4000" dirty="0">
              <a:solidFill>
                <a:schemeClr val="accent1"/>
              </a:solidFill>
            </a:endParaRPr>
          </a:p>
        </p:txBody>
      </p:sp>
      <p:pic>
        <p:nvPicPr>
          <p:cNvPr id="25602" name="Picture 2" descr="C:\Users\Alltomorg\Desktop\Марина\дымковская игрушка\58477936_duym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9"/>
            <a:ext cx="6063831" cy="46085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31840" y="476672"/>
            <a:ext cx="5472608" cy="54726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700" dirty="0" smtClean="0">
                <a:solidFill>
                  <a:schemeClr val="accent1"/>
                </a:solidFill>
              </a:rPr>
              <a:t>Шьет роскошные наряды </a:t>
            </a:r>
            <a:br>
              <a:rPr lang="ru-RU" sz="4700" dirty="0" smtClean="0">
                <a:solidFill>
                  <a:schemeClr val="accent1"/>
                </a:solidFill>
              </a:rPr>
            </a:br>
            <a:r>
              <a:rPr lang="ru-RU" sz="4700" dirty="0" smtClean="0">
                <a:solidFill>
                  <a:schemeClr val="accent1"/>
                </a:solidFill>
              </a:rPr>
              <a:t>Нам с сестренкой мама,</a:t>
            </a:r>
            <a:r>
              <a:rPr lang="ru-RU" sz="4700" dirty="0" smtClean="0">
                <a:solidFill>
                  <a:srgbClr val="FF0000"/>
                </a:solidFill>
              </a:rPr>
              <a:t> </a:t>
            </a:r>
            <a:r>
              <a:rPr lang="ru-RU" sz="47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mother</a:t>
            </a:r>
            <a:r>
              <a:rPr lang="ru-RU" sz="4700" dirty="0" smtClean="0">
                <a:solidFill>
                  <a:schemeClr val="accent1"/>
                </a:solidFill>
              </a:rPr>
              <a:t>.</a:t>
            </a:r>
            <a:r>
              <a:rPr lang="ru-RU" sz="4700" dirty="0" smtClean="0">
                <a:solidFill>
                  <a:srgbClr val="FF0000"/>
                </a:solidFill>
              </a:rPr>
              <a:t/>
            </a:r>
            <a:br>
              <a:rPr lang="ru-RU" sz="47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/>
          </a:p>
        </p:txBody>
      </p:sp>
      <p:pic>
        <p:nvPicPr>
          <p:cNvPr id="6" name="Picture 2" descr="C:\Users\Alltomorg\Desktop\ДЫММКА\027dimka.JPG"/>
          <p:cNvPicPr>
            <a:picLocks noChangeAspect="1" noChangeArrowheads="1"/>
          </p:cNvPicPr>
          <p:nvPr/>
        </p:nvPicPr>
        <p:blipFill>
          <a:blip r:embed="rId2" cstate="print"/>
          <a:srcRect l="8189" t="38274" r="74961" b="3827"/>
          <a:stretch>
            <a:fillRect/>
          </a:stretch>
        </p:blipFill>
        <p:spPr bwMode="auto">
          <a:xfrm>
            <a:off x="755576" y="548679"/>
            <a:ext cx="2304256" cy="521288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03848" y="476672"/>
            <a:ext cx="5472608" cy="49685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chemeClr val="accent1"/>
                </a:solidFill>
              </a:rPr>
              <a:t>Вышивает тетя, </a:t>
            </a:r>
            <a:r>
              <a:rPr lang="ru-RU" sz="48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aunt</a:t>
            </a:r>
            <a:r>
              <a:rPr lang="ru-RU" sz="4800" dirty="0" smtClean="0">
                <a:solidFill>
                  <a:schemeClr val="accent1"/>
                </a:solidFill>
              </a:rPr>
              <a:t>, </a:t>
            </a:r>
            <a:br>
              <a:rPr lang="ru-RU" sz="4800" dirty="0" smtClean="0">
                <a:solidFill>
                  <a:schemeClr val="accent1"/>
                </a:solidFill>
              </a:rPr>
            </a:br>
            <a:r>
              <a:rPr lang="ru-RU" sz="4800" dirty="0" smtClean="0">
                <a:solidFill>
                  <a:schemeClr val="accent1"/>
                </a:solidFill>
              </a:rPr>
              <a:t>У нее большой талант. </a:t>
            </a: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Users\Alltomorg\Desktop\doll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t="4559" r="44330" b="9117"/>
          <a:stretch>
            <a:fillRect/>
          </a:stretch>
        </p:blipFill>
        <p:spPr bwMode="auto">
          <a:xfrm>
            <a:off x="611560" y="560393"/>
            <a:ext cx="2231748" cy="517286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985590"/>
            <a:ext cx="8496944" cy="153975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RELATIVES - </a:t>
            </a:r>
            <a:r>
              <a:rPr lang="ru-RU" sz="4000" dirty="0" smtClean="0"/>
              <a:t>родственники</a:t>
            </a:r>
            <a:endParaRPr lang="ru-RU" sz="4000" dirty="0"/>
          </a:p>
        </p:txBody>
      </p:sp>
      <p:pic>
        <p:nvPicPr>
          <p:cNvPr id="24578" name="Picture 2" descr="C:\Users\Alltomorg\Desktop\Марина\дымковская игрушка\58477932_duym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59278" cy="46962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980728"/>
            <a:ext cx="4824536" cy="468052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Служит в самом главном банке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Наш любимый дядя,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uncle</a:t>
            </a:r>
            <a:r>
              <a:rPr lang="ru-RU" sz="4000" dirty="0" smtClean="0">
                <a:solidFill>
                  <a:schemeClr val="accent1"/>
                </a:solidFill>
              </a:rPr>
              <a:t>.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2" descr="C:\Users\Alltomorg\Desktop\отдых\foto_1_mid.jpg"/>
          <p:cNvPicPr>
            <a:picLocks noChangeAspect="1" noChangeArrowheads="1"/>
          </p:cNvPicPr>
          <p:nvPr/>
        </p:nvPicPr>
        <p:blipFill>
          <a:blip r:embed="rId2" cstate="print"/>
          <a:srcRect t="51980" r="82677" b="8663"/>
          <a:stretch>
            <a:fillRect/>
          </a:stretch>
        </p:blipFill>
        <p:spPr bwMode="auto">
          <a:xfrm>
            <a:off x="611560" y="586052"/>
            <a:ext cx="3291347" cy="509655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5400600" cy="482453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Каждый день после работы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Он гуляет с дочкой,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daughter</a:t>
            </a:r>
            <a:r>
              <a:rPr lang="ru-RU" sz="4000" dirty="0" smtClean="0">
                <a:solidFill>
                  <a:schemeClr val="accent1"/>
                </a:solidFill>
              </a:rPr>
              <a:t>.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/>
          </a:p>
        </p:txBody>
      </p:sp>
      <p:pic>
        <p:nvPicPr>
          <p:cNvPr id="3" name="Picture 2" descr="C:\Users\Alltomorg\Desktop\ДЫММКА\019dimka.JPG"/>
          <p:cNvPicPr>
            <a:picLocks noChangeAspect="1" noChangeArrowheads="1"/>
          </p:cNvPicPr>
          <p:nvPr/>
        </p:nvPicPr>
        <p:blipFill>
          <a:blip r:embed="rId2" cstate="print"/>
          <a:srcRect l="41575" t="25966" r="39685" b="10579"/>
          <a:stretch>
            <a:fillRect/>
          </a:stretch>
        </p:blipFill>
        <p:spPr bwMode="auto">
          <a:xfrm>
            <a:off x="6156176" y="615362"/>
            <a:ext cx="2304256" cy="511033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4645144" cy="49844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Варит вкусное варенье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На зиму бабуля,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granny</a:t>
            </a:r>
            <a:r>
              <a:rPr lang="ru-RU" sz="4000" dirty="0" smtClean="0">
                <a:solidFill>
                  <a:schemeClr val="accent1"/>
                </a:solidFill>
              </a:rPr>
              <a:t>.</a:t>
            </a:r>
            <a:r>
              <a:rPr lang="en-US" sz="4000" dirty="0" smtClean="0">
                <a:solidFill>
                  <a:srgbClr val="FF0000"/>
                </a:solidFill>
              </a:rPr>
              <a:t/>
            </a:r>
            <a:br>
              <a:rPr lang="en-US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/>
          </a:p>
        </p:txBody>
      </p:sp>
      <p:pic>
        <p:nvPicPr>
          <p:cNvPr id="5" name="Picture 2" descr="C:\Users\Alltomorg\Desktop\люди\IMG_0023_0.JPG"/>
          <p:cNvPicPr>
            <a:picLocks noChangeAspect="1" noChangeArrowheads="1"/>
          </p:cNvPicPr>
          <p:nvPr/>
        </p:nvPicPr>
        <p:blipFill>
          <a:blip r:embed="rId2" cstate="print"/>
          <a:srcRect l="35433" t="8509" r="35433" b="8509"/>
          <a:stretch>
            <a:fillRect/>
          </a:stretch>
        </p:blipFill>
        <p:spPr bwMode="auto">
          <a:xfrm>
            <a:off x="5800014" y="692696"/>
            <a:ext cx="2660417" cy="504887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01208"/>
            <a:ext cx="8424936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. 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Весь вареньем перемазан </a:t>
            </a:r>
            <a:br>
              <a:rPr lang="ru-RU" sz="4000" dirty="0" smtClean="0"/>
            </a:br>
            <a:r>
              <a:rPr lang="ru-RU" sz="4000" dirty="0" smtClean="0"/>
              <a:t>Мой двоюродный брат,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cousin</a:t>
            </a:r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2" descr="C:\Users\Alltomorg\Desktop\Марина\дымковская игрушка\58477936_duym21.jpg"/>
          <p:cNvPicPr>
            <a:picLocks noChangeAspect="1" noChangeArrowheads="1"/>
          </p:cNvPicPr>
          <p:nvPr/>
        </p:nvPicPr>
        <p:blipFill>
          <a:blip r:embed="rId2" cstate="print"/>
          <a:srcRect l="55662" t="40689" r="5497" b="6329"/>
          <a:stretch>
            <a:fillRect/>
          </a:stretch>
        </p:blipFill>
        <p:spPr bwMode="auto">
          <a:xfrm>
            <a:off x="2987824" y="548680"/>
            <a:ext cx="4085229" cy="460851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4141088" cy="498441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Есть еще щенок пушистый</a:t>
            </a:r>
            <a:br>
              <a:rPr lang="ru-RU" sz="4000" dirty="0" smtClean="0"/>
            </a:br>
            <a:r>
              <a:rPr lang="ru-RU" sz="4000" dirty="0" smtClean="0"/>
              <a:t>У моей сестренки, </a:t>
            </a:r>
            <a:r>
              <a:rPr lang="ru-RU" sz="40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sister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Alltomorg\Desktop\Kacheli_izmen.razmer_0.jpg"/>
          <p:cNvPicPr>
            <a:picLocks noChangeAspect="1" noChangeArrowheads="1"/>
          </p:cNvPicPr>
          <p:nvPr/>
        </p:nvPicPr>
        <p:blipFill>
          <a:blip r:embed="rId2" cstate="print"/>
          <a:srcRect l="17638" t="2759" r="18898" b="5518"/>
          <a:stretch>
            <a:fillRect/>
          </a:stretch>
        </p:blipFill>
        <p:spPr bwMode="auto">
          <a:xfrm>
            <a:off x="4932040" y="620687"/>
            <a:ext cx="3625884" cy="517478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48680"/>
            <a:ext cx="4474840" cy="4680520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/>
              <a:t>Со щенком гулять </a:t>
            </a:r>
            <a:r>
              <a:rPr lang="en-US" sz="4200" dirty="0" smtClean="0"/>
              <a:t/>
            </a:r>
            <a:br>
              <a:rPr lang="en-US" sz="4200" dirty="0" smtClean="0"/>
            </a:br>
            <a:r>
              <a:rPr lang="ru-RU" sz="4200" dirty="0" smtClean="0"/>
              <a:t>по саду</a:t>
            </a:r>
            <a:br>
              <a:rPr lang="ru-RU" sz="4200" dirty="0" smtClean="0"/>
            </a:br>
            <a:r>
              <a:rPr lang="ru-RU" sz="4200" dirty="0" smtClean="0"/>
              <a:t>Ходит старший брат мой, </a:t>
            </a:r>
            <a:r>
              <a:rPr lang="ru-RU" sz="42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brother</a:t>
            </a:r>
            <a:r>
              <a:rPr lang="ru-RU" sz="4200" dirty="0" smtClean="0"/>
              <a:t>.</a:t>
            </a:r>
            <a:endParaRPr lang="ru-RU" sz="4200" dirty="0"/>
          </a:p>
        </p:txBody>
      </p:sp>
      <p:pic>
        <p:nvPicPr>
          <p:cNvPr id="3" name="Picture 2" descr="C:\Users\Alltomorg\Desktop\Марина\дымковская игрушка\ДЫМКА-ЖИВОТНЫЕ\0003-003-CHem-znamenito-Dymkovo.jpg"/>
          <p:cNvPicPr>
            <a:picLocks noChangeAspect="1" noChangeArrowheads="1"/>
          </p:cNvPicPr>
          <p:nvPr/>
        </p:nvPicPr>
        <p:blipFill>
          <a:blip r:embed="rId2" cstate="print"/>
          <a:srcRect l="6670" r="18898"/>
          <a:stretch>
            <a:fillRect/>
          </a:stretch>
        </p:blipFill>
        <p:spPr bwMode="auto">
          <a:xfrm>
            <a:off x="683568" y="548680"/>
            <a:ext cx="3215899" cy="518457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5005184" cy="594928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ru-RU" sz="4400" dirty="0" smtClean="0"/>
              <a:t>Если что-то сделать надо, </a:t>
            </a:r>
            <a:br>
              <a:rPr lang="ru-RU" sz="4400" dirty="0" smtClean="0"/>
            </a:br>
            <a:r>
              <a:rPr lang="ru-RU" sz="4400" dirty="0" smtClean="0"/>
              <a:t>Обращаюсь к папе, </a:t>
            </a:r>
            <a:r>
              <a:rPr lang="ru-RU" sz="4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father</a:t>
            </a:r>
            <a:r>
              <a:rPr lang="ru-RU" sz="4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Папа мастер хоть куда, </a:t>
            </a:r>
            <a:br>
              <a:rPr lang="ru-RU" sz="4400" dirty="0" smtClean="0"/>
            </a:br>
            <a:r>
              <a:rPr lang="ru-RU" sz="4400" dirty="0" smtClean="0"/>
              <a:t>Мне готов помочь всегда. 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C:\Users\Alltomorg\Desktop\0031-035-Zolotoj-petushok.jpg"/>
          <p:cNvPicPr>
            <a:picLocks noChangeAspect="1" noChangeArrowheads="1"/>
          </p:cNvPicPr>
          <p:nvPr/>
        </p:nvPicPr>
        <p:blipFill>
          <a:blip r:embed="rId2" cstate="print"/>
          <a:srcRect l="16923" r="7521"/>
          <a:stretch>
            <a:fillRect/>
          </a:stretch>
        </p:blipFill>
        <p:spPr bwMode="auto">
          <a:xfrm>
            <a:off x="5868144" y="620688"/>
            <a:ext cx="2625329" cy="518457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3672408" cy="381642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Он научит сына, </a:t>
            </a:r>
            <a:r>
              <a:rPr lang="ru-RU" sz="4400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son</a:t>
            </a:r>
            <a:r>
              <a:rPr lang="ru-RU" sz="4400" dirty="0" smtClean="0"/>
              <a:t>,</a:t>
            </a:r>
            <a:br>
              <a:rPr lang="ru-RU" sz="4400" dirty="0" smtClean="0"/>
            </a:br>
            <a:r>
              <a:rPr lang="ru-RU" sz="4400" dirty="0" smtClean="0"/>
              <a:t>Чтоб умел все делать сам.</a:t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3" name="Picture 2" descr="C:\Users\Alltomorg\Desktop\ДЫММКА\013dimka.JPG"/>
          <p:cNvPicPr>
            <a:picLocks noChangeAspect="1" noChangeArrowheads="1"/>
          </p:cNvPicPr>
          <p:nvPr/>
        </p:nvPicPr>
        <p:blipFill>
          <a:blip r:embed="rId2" cstate="print"/>
          <a:srcRect l="6929" t="49425" r="71811" b="8722"/>
          <a:stretch>
            <a:fillRect/>
          </a:stretch>
        </p:blipFill>
        <p:spPr bwMode="auto">
          <a:xfrm>
            <a:off x="4644008" y="799505"/>
            <a:ext cx="3799322" cy="486174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844824"/>
            <a:ext cx="8183880" cy="3168352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/>
              <a:t>TEST YOURSELF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ltomorg\Desktop\1112458.jpg"/>
          <p:cNvPicPr>
            <a:picLocks noChangeAspect="1" noChangeArrowheads="1"/>
          </p:cNvPicPr>
          <p:nvPr/>
        </p:nvPicPr>
        <p:blipFill>
          <a:blip r:embed="rId2" cstate="print"/>
          <a:srcRect l="5669" r="15118" b="16378"/>
          <a:stretch>
            <a:fillRect/>
          </a:stretch>
        </p:blipFill>
        <p:spPr bwMode="auto">
          <a:xfrm>
            <a:off x="1282405" y="548680"/>
            <a:ext cx="6552728" cy="51879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373216"/>
            <a:ext cx="5472608" cy="12241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СЕМЬЯ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96752"/>
            <a:ext cx="3349000" cy="388843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HUSBAND</a:t>
            </a:r>
            <a:r>
              <a:rPr lang="ru-RU" sz="4400" dirty="0" smtClean="0"/>
              <a:t> </a:t>
            </a:r>
            <a:r>
              <a:rPr lang="en-US" sz="4400" dirty="0" smtClean="0"/>
              <a:t> and WIFE</a:t>
            </a:r>
            <a:r>
              <a:rPr lang="ru-RU" sz="4400" dirty="0" smtClean="0"/>
              <a:t> </a:t>
            </a:r>
            <a:r>
              <a:rPr lang="ru-RU" sz="4800" dirty="0" smtClean="0"/>
              <a:t>муж и жена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6" name="Picture 2" descr="C:\Users\Alltomorg\Desktop\IMG_6797_para_kapitan_.jpg"/>
          <p:cNvPicPr>
            <a:picLocks noChangeAspect="1" noChangeArrowheads="1"/>
          </p:cNvPicPr>
          <p:nvPr/>
        </p:nvPicPr>
        <p:blipFill>
          <a:blip r:embed="rId2" cstate="print"/>
          <a:srcRect t="18307" b="4134"/>
          <a:stretch>
            <a:fillRect/>
          </a:stretch>
        </p:blipFill>
        <p:spPr bwMode="auto">
          <a:xfrm>
            <a:off x="4211960" y="692696"/>
            <a:ext cx="4336012" cy="504056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1152128"/>
          </a:xfrm>
        </p:spPr>
        <p:txBody>
          <a:bodyPr/>
          <a:lstStyle/>
          <a:p>
            <a:pPr algn="ctr"/>
            <a:r>
              <a:rPr lang="ru-RU" sz="4800" dirty="0" smtClean="0"/>
              <a:t>РОДСТВЕННИКИ</a:t>
            </a:r>
            <a:endParaRPr lang="ru-RU" sz="4800" dirty="0"/>
          </a:p>
        </p:txBody>
      </p:sp>
      <p:pic>
        <p:nvPicPr>
          <p:cNvPr id="4098" name="Picture 2" descr="C:\Users\Alltomorg\Desktop\ДЫММКА\027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620688"/>
            <a:ext cx="7798970" cy="513432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611762"/>
          </a:xfrm>
        </p:spPr>
        <p:txBody>
          <a:bodyPr/>
          <a:lstStyle/>
          <a:p>
            <a:pPr algn="ctr"/>
            <a:r>
              <a:rPr lang="ru-RU" dirty="0" smtClean="0"/>
              <a:t>ДВОЮРОДНЫЕ и ТРОЮРОДНЫЕ СЕСТРЫ</a:t>
            </a:r>
            <a:endParaRPr lang="ru-RU" dirty="0"/>
          </a:p>
        </p:txBody>
      </p:sp>
      <p:pic>
        <p:nvPicPr>
          <p:cNvPr id="6146" name="Picture 2" descr="C:\Users\Alltomorg\Desktop\ДЫММКА\018dimka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7559" t="6732" r="7559" b="1923"/>
          <a:stretch>
            <a:fillRect/>
          </a:stretch>
        </p:blipFill>
        <p:spPr bwMode="auto">
          <a:xfrm>
            <a:off x="1187624" y="548680"/>
            <a:ext cx="6718455" cy="473599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39754"/>
          </a:xfrm>
        </p:spPr>
        <p:txBody>
          <a:bodyPr/>
          <a:lstStyle/>
          <a:p>
            <a:pPr algn="ctr"/>
            <a:r>
              <a:rPr lang="ru-RU" sz="4400" dirty="0" smtClean="0"/>
              <a:t>СНОХА</a:t>
            </a:r>
            <a:endParaRPr lang="ru-RU" sz="4400" dirty="0"/>
          </a:p>
        </p:txBody>
      </p:sp>
      <p:pic>
        <p:nvPicPr>
          <p:cNvPr id="30722" name="Picture 2" descr="C:\Users\Alltomorg\Desktop\Марина\дымковская игрушка\ДЫМКА-ЖИВОТНЫЕ\58478174_duy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056784" cy="501031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551723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ЖЕНИХ и НЕВЕСТА</a:t>
            </a:r>
            <a:endParaRPr lang="ru-RU" dirty="0"/>
          </a:p>
        </p:txBody>
      </p:sp>
      <p:pic>
        <p:nvPicPr>
          <p:cNvPr id="29698" name="Picture 2" descr="C:\Users\Alltomorg\Desktop\Марина\дымковская игрушка\ДЫМКА-ОТДЫХ\58478157_duym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776864" cy="529934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5224"/>
            <a:ext cx="8183880" cy="108012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МУЖ и ЖЕНА</a:t>
            </a:r>
            <a:endParaRPr lang="ru-RU" sz="4400" dirty="0"/>
          </a:p>
        </p:txBody>
      </p:sp>
      <p:pic>
        <p:nvPicPr>
          <p:cNvPr id="16386" name="Picture 2" descr="C:\Users\Alltomorg\Desktop\Марина\дымковская игрушка\ДЫМКА-ЖИВОТНЫЕ\68501361_47b659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7419393" cy="498871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ltomorg\Desktop\5c64ccace1f82d0838aab5b24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704856" cy="525658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985590"/>
            <a:ext cx="8568952" cy="1539754"/>
          </a:xfrm>
        </p:spPr>
        <p:txBody>
          <a:bodyPr/>
          <a:lstStyle/>
          <a:p>
            <a:pPr algn="ctr"/>
            <a:r>
              <a:rPr lang="ru-RU" dirty="0" smtClean="0"/>
              <a:t>ТЕЩА и ЗЯТЬ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47191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СЕСТРА, МУЖ СЕСТРЫ, ПЛЕМЯННИЦА и ПЛЕМЯННИК</a:t>
            </a:r>
            <a:endParaRPr lang="ru-RU" dirty="0"/>
          </a:p>
        </p:txBody>
      </p:sp>
      <p:pic>
        <p:nvPicPr>
          <p:cNvPr id="4098" name="Picture 2" descr="C:\Users\Alltomorg\Desktop\ДЫММКА\027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1102" t="46885" r="6299" b="4784"/>
          <a:stretch>
            <a:fillRect/>
          </a:stretch>
        </p:blipFill>
        <p:spPr bwMode="auto">
          <a:xfrm>
            <a:off x="1907704" y="679729"/>
            <a:ext cx="4967893" cy="454947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1008112"/>
          </a:xfrm>
        </p:spPr>
        <p:txBody>
          <a:bodyPr/>
          <a:lstStyle/>
          <a:p>
            <a:pPr algn="ctr"/>
            <a:r>
              <a:rPr lang="ru-RU" sz="4400" dirty="0" smtClean="0"/>
              <a:t>СЕСТРЫ</a:t>
            </a:r>
            <a:endParaRPr lang="ru-RU" sz="4400" dirty="0"/>
          </a:p>
        </p:txBody>
      </p:sp>
      <p:pic>
        <p:nvPicPr>
          <p:cNvPr id="8194" name="Picture 2" descr="C:\Users\Alltomorg\Desktop\люди\IMG_0730 - Матрешка 18 пр. роспись автор Русакова Е.Н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20000" cy="507682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 descr="C:\Users\Alltomorg\Desktop\люди\IMG_0570.JPG"/>
          <p:cNvPicPr>
            <a:picLocks noChangeAspect="1" noChangeArrowheads="1"/>
          </p:cNvPicPr>
          <p:nvPr/>
        </p:nvPicPr>
        <p:blipFill>
          <a:blip r:embed="rId3" cstate="print"/>
          <a:srcRect l="14646" t="14182" r="11339" b="20564"/>
          <a:stretch>
            <a:fillRect/>
          </a:stretch>
        </p:blipFill>
        <p:spPr bwMode="auto">
          <a:xfrm>
            <a:off x="4932040" y="3682790"/>
            <a:ext cx="3299536" cy="1938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661248"/>
            <a:ext cx="8183880" cy="792088"/>
          </a:xfrm>
        </p:spPr>
        <p:txBody>
          <a:bodyPr/>
          <a:lstStyle/>
          <a:p>
            <a:pPr algn="ctr"/>
            <a:r>
              <a:rPr lang="ru-RU" dirty="0" smtClean="0"/>
              <a:t>ДЯДЯ и ТЕТЯ</a:t>
            </a:r>
            <a:endParaRPr lang="ru-RU" dirty="0"/>
          </a:p>
        </p:txBody>
      </p:sp>
      <p:pic>
        <p:nvPicPr>
          <p:cNvPr id="3074" name="Picture 2" descr="C:\Users\Alltomorg\Desktop\cost_8.jpg"/>
          <p:cNvPicPr>
            <a:picLocks noChangeAspect="1" noChangeArrowheads="1"/>
          </p:cNvPicPr>
          <p:nvPr/>
        </p:nvPicPr>
        <p:blipFill>
          <a:blip r:embed="rId2" cstate="print"/>
          <a:srcRect l="5669" r="7559" b="3780"/>
          <a:stretch>
            <a:fillRect/>
          </a:stretch>
        </p:blipFill>
        <p:spPr bwMode="auto">
          <a:xfrm>
            <a:off x="611560" y="584684"/>
            <a:ext cx="3480579" cy="482453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C:\Users\Alltomorg\Desktop\dymkovo_tea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764704"/>
            <a:ext cx="4406336" cy="446449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17232"/>
            <a:ext cx="8183880" cy="1008112"/>
          </a:xfrm>
        </p:spPr>
        <p:txBody>
          <a:bodyPr/>
          <a:lstStyle/>
          <a:p>
            <a:pPr algn="ctr"/>
            <a:r>
              <a:rPr lang="ru-RU" dirty="0" smtClean="0"/>
              <a:t>БАБУШКА и ДЕДУШКА</a:t>
            </a:r>
            <a:endParaRPr lang="ru-RU" dirty="0"/>
          </a:p>
        </p:txBody>
      </p:sp>
      <p:pic>
        <p:nvPicPr>
          <p:cNvPr id="6" name="Picture 2" descr="C:\Users\Alltomorg\Desktop\Марина\17.12\004dim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764704"/>
            <a:ext cx="6877169" cy="48965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MOTHER-IN-LAW and FATHER-IN-LAW</a:t>
            </a:r>
            <a:br>
              <a:rPr lang="en-US" sz="2800" dirty="0" smtClean="0"/>
            </a:br>
            <a:r>
              <a:rPr lang="ru-RU" sz="3200" dirty="0" smtClean="0"/>
              <a:t>теща и тесть</a:t>
            </a:r>
            <a:endParaRPr lang="ru-RU" sz="3200" dirty="0"/>
          </a:p>
        </p:txBody>
      </p:sp>
      <p:pic>
        <p:nvPicPr>
          <p:cNvPr id="3074" name="Picture 2" descr="C:\Users\Alltomorg\Desktop\Марина\17.12\004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548680"/>
            <a:ext cx="7052436" cy="502133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805264"/>
            <a:ext cx="8183880" cy="72008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РОДИТЕЛИ (ПАПА, МАМА)</a:t>
            </a:r>
            <a:br>
              <a:rPr lang="ru-RU" sz="4000" dirty="0" smtClean="0"/>
            </a:br>
            <a:r>
              <a:rPr lang="ru-RU" sz="4000" dirty="0" smtClean="0"/>
              <a:t> и ДЕТИ (СЫН, ДОЧЬ)</a:t>
            </a:r>
            <a:endParaRPr lang="ru-RU" sz="4000" dirty="0"/>
          </a:p>
        </p:txBody>
      </p:sp>
      <p:pic>
        <p:nvPicPr>
          <p:cNvPr id="21506" name="Picture 2" descr="C:\Users\Alltomorg\Desktop\Марина\дымковская игрушка\ЛЮДИ\68501412_0016020Pechkatelogrejka.jpg"/>
          <p:cNvPicPr>
            <a:picLocks noChangeAspect="1" noChangeArrowheads="1"/>
          </p:cNvPicPr>
          <p:nvPr/>
        </p:nvPicPr>
        <p:blipFill>
          <a:blip r:embed="rId2" cstate="print"/>
          <a:srcRect b="2520"/>
          <a:stretch>
            <a:fillRect/>
          </a:stretch>
        </p:blipFill>
        <p:spPr bwMode="auto">
          <a:xfrm>
            <a:off x="2123728" y="620689"/>
            <a:ext cx="5137087" cy="446449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ltomorg\Desktop\ДЫММКА\013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669" t="3876" r="40315" b="7753"/>
          <a:stretch>
            <a:fillRect/>
          </a:stretch>
        </p:blipFill>
        <p:spPr bwMode="auto">
          <a:xfrm>
            <a:off x="539552" y="836712"/>
            <a:ext cx="4536943" cy="482453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980728"/>
            <a:ext cx="3744416" cy="352839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ПЛЕМЯННИК, ТЕТЯ и ПЛЕМЯННИЦА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60438" y="836712"/>
            <a:ext cx="7644010" cy="53285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dirty="0" smtClean="0">
                <a:hlinkClick r:id="rId2"/>
              </a:rPr>
              <a:t>Использованные источники.</a:t>
            </a:r>
          </a:p>
          <a:p>
            <a:r>
              <a:rPr lang="en-US" sz="2400" dirty="0" smtClean="0">
                <a:hlinkClick r:id="rId2"/>
              </a:rPr>
              <a:t>http://photofile.ru/users/oxi_13/3057376/63757337/#mainImageLink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http://nnm.ru/blogs/bear12345/dymkovskaya_igrushka_istoriya_fotografii/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http://dp.flango.ru/main.php/v/predmetnaya/dymkovskaya/IMG_6887_dymkovskaya_igrushka_horse.jpg.html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http://www.liveinternet.ru/community/2281209/post125682533/</a:t>
            </a:r>
            <a:endParaRPr lang="en-US" sz="2400" dirty="0" smtClean="0"/>
          </a:p>
          <a:p>
            <a:r>
              <a:rPr lang="en-US" sz="2400" dirty="0" smtClean="0">
                <a:hlinkClick r:id="rId6"/>
              </a:rPr>
              <a:t>http://ekabu.ru/other/21702-dymkovskaya-igrushka-istoriyafotografii.html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hlinkClick r:id="rId7"/>
              </a:rPr>
              <a:t>http://www.dimkovo.ru/photo.htm</a:t>
            </a:r>
            <a:endParaRPr lang="en-US" sz="2400" dirty="0" smtClean="0"/>
          </a:p>
          <a:p>
            <a:r>
              <a:rPr lang="en-US" sz="2400" dirty="0" smtClean="0">
                <a:hlinkClick r:id="rId8"/>
              </a:rPr>
              <a:t>http://eldisblog.com/post145632088/</a:t>
            </a:r>
            <a:endParaRPr lang="ru-RU" sz="2400" dirty="0" smtClean="0"/>
          </a:p>
          <a:p>
            <a:endParaRPr lang="en-US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01208"/>
            <a:ext cx="8784976" cy="1224136"/>
          </a:xfrm>
        </p:spPr>
        <p:txBody>
          <a:bodyPr>
            <a:normAutofit/>
          </a:bodyPr>
          <a:lstStyle/>
          <a:p>
            <a:pPr algn="ctr"/>
            <a:r>
              <a:rPr lang="en-US" sz="3100" dirty="0" smtClean="0"/>
              <a:t>MOTHER-IN-LAW</a:t>
            </a:r>
            <a:r>
              <a:rPr lang="ru-RU" sz="3100" dirty="0" smtClean="0"/>
              <a:t> </a:t>
            </a:r>
            <a:r>
              <a:rPr lang="en-US" sz="3100" dirty="0" smtClean="0"/>
              <a:t>and DAUGHTER-IN-LAW - </a:t>
            </a:r>
            <a:r>
              <a:rPr lang="ru-RU" dirty="0" smtClean="0"/>
              <a:t>свекровь и сноха</a:t>
            </a:r>
            <a:endParaRPr lang="ru-RU" dirty="0"/>
          </a:p>
        </p:txBody>
      </p:sp>
      <p:pic>
        <p:nvPicPr>
          <p:cNvPr id="4" name="Picture 2" descr="C:\Users\Alltomorg\Desktop\5c64ccace1f82d0838aab5b24a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620688"/>
            <a:ext cx="7056784" cy="451202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61387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MOTHER and FATHER</a:t>
            </a:r>
            <a:endParaRPr lang="ru-RU" sz="4400" dirty="0"/>
          </a:p>
        </p:txBody>
      </p:sp>
      <p:pic>
        <p:nvPicPr>
          <p:cNvPr id="5" name="Picture 2" descr="C:\Users\Alltomorg\Desktop\ДЫММКА\019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8160" y="609669"/>
            <a:ext cx="7822272" cy="512358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01208"/>
            <a:ext cx="8964488" cy="1152128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/>
              <a:t>PARENTS</a:t>
            </a:r>
            <a:r>
              <a:rPr lang="ru-RU" sz="4200" dirty="0" smtClean="0"/>
              <a:t>,</a:t>
            </a:r>
            <a:r>
              <a:rPr lang="en-US" sz="4200" dirty="0" smtClean="0"/>
              <a:t> SONS</a:t>
            </a:r>
            <a:r>
              <a:rPr lang="ru-RU" sz="4200" dirty="0" smtClean="0"/>
              <a:t>,</a:t>
            </a:r>
            <a:r>
              <a:rPr lang="en-US" sz="4200" dirty="0" smtClean="0"/>
              <a:t> DAUGHTER</a:t>
            </a:r>
            <a:endParaRPr lang="ru-RU" sz="4200" dirty="0"/>
          </a:p>
        </p:txBody>
      </p:sp>
      <p:pic>
        <p:nvPicPr>
          <p:cNvPr id="1026" name="Picture 2" descr="C:\Users\Alltomorg\Desktop\ДЫММКА\019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5966" r="37795" b="10579"/>
          <a:stretch>
            <a:fillRect/>
          </a:stretch>
        </p:blipFill>
        <p:spPr bwMode="auto">
          <a:xfrm>
            <a:off x="755576" y="692696"/>
            <a:ext cx="7425102" cy="496099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589240"/>
            <a:ext cx="8183880" cy="936104"/>
          </a:xfrm>
        </p:spPr>
        <p:txBody>
          <a:bodyPr/>
          <a:lstStyle/>
          <a:p>
            <a:pPr algn="ctr"/>
            <a:r>
              <a:rPr lang="en-US" dirty="0" smtClean="0"/>
              <a:t>PARENTS and BABY</a:t>
            </a:r>
            <a:endParaRPr lang="ru-RU" dirty="0"/>
          </a:p>
        </p:txBody>
      </p:sp>
      <p:pic>
        <p:nvPicPr>
          <p:cNvPr id="3074" name="Picture 2" descr="C:\Users\Alltomorg\Desktop\ДЫММКА\013dim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323" t="37795" b="4846"/>
          <a:stretch>
            <a:fillRect/>
          </a:stretch>
        </p:blipFill>
        <p:spPr bwMode="auto">
          <a:xfrm>
            <a:off x="1475656" y="596409"/>
            <a:ext cx="5715192" cy="499283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202</Words>
  <Application>Microsoft Office PowerPoint</Application>
  <PresentationFormat>Экран (4:3)</PresentationFormat>
  <Paragraphs>61</Paragraphs>
  <Slides>52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Аспект</vt:lpstr>
      <vt:lpstr>FAMILY</vt:lpstr>
      <vt:lpstr>BRIDE and GROOM жених и невеста</vt:lpstr>
      <vt:lpstr>RELATIVES - родственники</vt:lpstr>
      <vt:lpstr>HUSBAND  and WIFE муж и жена </vt:lpstr>
      <vt:lpstr>MOTHER-IN-LAW and FATHER-IN-LAW теща и тесть</vt:lpstr>
      <vt:lpstr>MOTHER-IN-LAW and DAUGHTER-IN-LAW - свекровь и сноха</vt:lpstr>
      <vt:lpstr>MOTHER and FATHER</vt:lpstr>
      <vt:lpstr>PARENTS, SONS, DAUGHTER</vt:lpstr>
      <vt:lpstr>PARENTS and BABY</vt:lpstr>
      <vt:lpstr>MOTHER and CHILDREN</vt:lpstr>
      <vt:lpstr>TWINS - БЛИЗНЕЦЫ</vt:lpstr>
      <vt:lpstr>TWIN BROTHERS – братья-близнецы</vt:lpstr>
      <vt:lpstr>BROTHER and SISTERS брат и сестры</vt:lpstr>
      <vt:lpstr>SISTERS</vt:lpstr>
      <vt:lpstr>GRANDMOTHER and GRANDFATHER бабушка и дедушка</vt:lpstr>
      <vt:lpstr>GRANNY and GRANDSON – бабушка и внук</vt:lpstr>
      <vt:lpstr>Great-grandfather - прадедушка</vt:lpstr>
      <vt:lpstr>DECENDANT - потомки</vt:lpstr>
      <vt:lpstr>AUNT and UNCLE - тетя и дядя</vt:lpstr>
      <vt:lpstr>AUNT and NIECE   тетя и племянница</vt:lpstr>
      <vt:lpstr>AUNT and NEPHEWS  тетя и племянники</vt:lpstr>
      <vt:lpstr>SISTERS and COUSINS</vt:lpstr>
      <vt:lpstr>COUSINS – двоюродные братья и сестры</vt:lpstr>
      <vt:lpstr>COSINS and SECOND COUSINS - двоюродные и троюродные сестры</vt:lpstr>
      <vt:lpstr>DISTANT RELATIVES ДАЛЬНЫЕ РОДСТВЕННИКИ</vt:lpstr>
      <vt:lpstr>POEM "MY FAMILY"</vt:lpstr>
      <vt:lpstr>Расскажу-ка вам, друзья, Как живет моя семья.</vt:lpstr>
      <vt:lpstr> Шьет роскошные наряды  Нам с сестренкой мама, mother.  </vt:lpstr>
      <vt:lpstr> Вышивает тетя, aunt,  У нее большой талант.  </vt:lpstr>
      <vt:lpstr>Служит в самом главном банке  Наш любимый дядя, uncle.   </vt:lpstr>
      <vt:lpstr> Каждый день после работы  Он гуляет с дочкой, daughter. </vt:lpstr>
      <vt:lpstr>Варит вкусное варенье  На зиму бабуля, granny.   </vt:lpstr>
      <vt:lpstr> .  Весь вареньем перемазан  Мой двоюродный брат, cousin.</vt:lpstr>
      <vt:lpstr>Есть еще щенок пушистый У моей сестренки, sister.  </vt:lpstr>
      <vt:lpstr>Со щенком гулять  по саду Ходит старший брат мой, brother.</vt:lpstr>
      <vt:lpstr>    Если что-то сделать надо,  Обращаюсь к папе, father. Папа мастер хоть куда,  Мне готов помочь всегда.   </vt:lpstr>
      <vt:lpstr> Он научит сына, son, Чтоб умел все делать сам. </vt:lpstr>
      <vt:lpstr>TEST YOURSELF</vt:lpstr>
      <vt:lpstr>СЕМЬЯ</vt:lpstr>
      <vt:lpstr>РОДСТВЕННИКИ</vt:lpstr>
      <vt:lpstr>ДВОЮРОДНЫЕ и ТРОЮРОДНЫЕ СЕСТРЫ</vt:lpstr>
      <vt:lpstr>СНОХА</vt:lpstr>
      <vt:lpstr>ЖЕНИХ и НЕВЕСТА</vt:lpstr>
      <vt:lpstr>МУЖ и ЖЕНА</vt:lpstr>
      <vt:lpstr>ТЕЩА и ЗЯТЬ</vt:lpstr>
      <vt:lpstr>СЕСТРА, МУЖ СЕСТРЫ, ПЛЕМЯННИЦА и ПЛЕМЯННИК</vt:lpstr>
      <vt:lpstr>СЕСТРЫ</vt:lpstr>
      <vt:lpstr>ДЯДЯ и ТЕТЯ</vt:lpstr>
      <vt:lpstr>БАБУШКА и ДЕДУШКА</vt:lpstr>
      <vt:lpstr>РОДИТЕЛИ (ПАПА, МАМА)  и ДЕТИ (СЫН, ДОЧЬ)</vt:lpstr>
      <vt:lpstr>ПЛЕМЯННИК, ТЕТЯ и ПЛЕМЯННИЦА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Alltomorg</dc:creator>
  <cp:lastModifiedBy>User</cp:lastModifiedBy>
  <cp:revision>180</cp:revision>
  <dcterms:created xsi:type="dcterms:W3CDTF">2010-11-01T20:06:07Z</dcterms:created>
  <dcterms:modified xsi:type="dcterms:W3CDTF">2018-02-04T21:05:08Z</dcterms:modified>
</cp:coreProperties>
</file>