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7" r:id="rId5"/>
    <p:sldId id="275" r:id="rId6"/>
    <p:sldId id="272" r:id="rId7"/>
    <p:sldId id="273" r:id="rId8"/>
    <p:sldId id="276" r:id="rId9"/>
    <p:sldId id="265" r:id="rId10"/>
    <p:sldId id="277" r:id="rId11"/>
    <p:sldId id="278" r:id="rId12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280" autoAdjust="0"/>
  </p:normalViewPr>
  <p:slideViewPr>
    <p:cSldViewPr>
      <p:cViewPr varScale="1">
        <p:scale>
          <a:sx n="61" d="100"/>
          <a:sy n="61" d="100"/>
        </p:scale>
        <p:origin x="62" y="504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О любви к кошкам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ДА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Любишь ли ты кошек</c:v>
                </c:pt>
                <c:pt idx="1">
                  <c:v>Есть ли у тебя кошка</c:v>
                </c:pt>
                <c:pt idx="2">
                  <c:v>Хотел бы ты иметь тайскую кошку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18</c:v>
                </c:pt>
                <c:pt idx="1">
                  <c:v>15</c:v>
                </c:pt>
                <c:pt idx="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73-4807-BB1E-DEEDA150B42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НЕТ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Любишь ли ты кошек</c:v>
                </c:pt>
                <c:pt idx="1">
                  <c:v>Есть ли у тебя кошка</c:v>
                </c:pt>
                <c:pt idx="2">
                  <c:v>Хотел бы ты иметь тайскую кошку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</c:v>
                </c:pt>
                <c:pt idx="1">
                  <c:v>5</c:v>
                </c:pt>
                <c:pt idx="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73-4807-BB1E-DEEDA150B4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601069440"/>
        <c:axId val="601069048"/>
      </c:barChart>
      <c:catAx>
        <c:axId val="601069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01069048"/>
        <c:crosses val="autoZero"/>
        <c:auto val="1"/>
        <c:lblAlgn val="ctr"/>
        <c:lblOffset val="100"/>
        <c:noMultiLvlLbl val="0"/>
      </c:catAx>
      <c:valAx>
        <c:axId val="601069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601069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02.08.2016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C567D4A-04CB-4EDF-8FB1-342A02FC8EC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0125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02.08.2016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2E61351F-DBB1-4664-ADA9-83BC7CB8848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23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3814" y="990600"/>
            <a:ext cx="8458200" cy="3200400"/>
          </a:xfrm>
        </p:spPr>
        <p:txBody>
          <a:bodyPr rtlCol="0">
            <a:normAutofit/>
          </a:bodyPr>
          <a:lstStyle>
            <a:lvl1pPr algn="l" rtl="0">
              <a:defRPr sz="60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3813" y="4267200"/>
            <a:ext cx="8458200" cy="1371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53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39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marL="1600200" algn="l" rtl="0">
              <a:defRPr/>
            </a:lvl6pPr>
            <a:lvl7pPr marL="1874520" algn="l" rtl="0">
              <a:defRPr/>
            </a:lvl7pPr>
            <a:lvl8pPr marL="2148840" algn="l" rtl="0">
              <a:defRPr/>
            </a:lvl8pPr>
            <a:lvl9pPr marL="2423160"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7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752014" y="381000"/>
            <a:ext cx="1904998" cy="57912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93814" y="381000"/>
            <a:ext cx="8305800" cy="57912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26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6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2057400"/>
            <a:ext cx="8458201" cy="2666999"/>
          </a:xfrm>
        </p:spPr>
        <p:txBody>
          <a:bodyPr rtlCol="0" anchor="b">
            <a:normAutofit/>
          </a:bodyPr>
          <a:lstStyle>
            <a:lvl1pPr algn="l" rtl="0">
              <a:defRPr sz="4800" b="0" i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93813" y="4876800"/>
            <a:ext cx="8458201" cy="1143000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62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3812" y="1676400"/>
            <a:ext cx="4700016" cy="4495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02035" y="1676401"/>
            <a:ext cx="4700016" cy="4495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6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3813" y="1676399"/>
            <a:ext cx="4701142" cy="762001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93813" y="2516457"/>
            <a:ext cx="4701142" cy="3655743"/>
          </a:xfrm>
        </p:spPr>
        <p:txBody>
          <a:bodyPr rtlCol="0"/>
          <a:lstStyle>
            <a:lvl1pPr algn="l" rtl="0">
              <a:defRPr sz="22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91754" y="1676399"/>
            <a:ext cx="4703259" cy="762001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1754" y="2516457"/>
            <a:ext cx="4703259" cy="3655743"/>
          </a:xfrm>
        </p:spPr>
        <p:txBody>
          <a:bodyPr rtlCol="0"/>
          <a:lstStyle>
            <a:lvl1pPr algn="l" rtl="0">
              <a:defRPr sz="22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55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59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9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0811" y="1676400"/>
            <a:ext cx="3810000" cy="2438400"/>
          </a:xfrm>
        </p:spPr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685800"/>
            <a:ext cx="6172200" cy="5486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770811" y="4191000"/>
            <a:ext cx="3810000" cy="15240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r>
              <a:rPr lang="en-US"/>
              <a:t>02.08.2016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5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0812" y="1676400"/>
            <a:ext cx="3810000" cy="2438400"/>
          </a:xfrm>
        </p:spPr>
        <p:txBody>
          <a:bodyPr rtlCol="0" anchor="b">
            <a:no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522412" y="0"/>
            <a:ext cx="5943601" cy="6858000"/>
          </a:xfr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770812" y="4191000"/>
            <a:ext cx="3810000" cy="15240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3949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36614" y="0"/>
            <a:ext cx="11352212" cy="6858000"/>
          </a:xfrm>
          <a:prstGeom prst="rect">
            <a:avLst/>
          </a:prstGeom>
          <a:gradFill>
            <a:gsLst>
              <a:gs pos="0">
                <a:schemeClr val="bg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3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93813" y="1676400"/>
            <a:ext cx="96012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27178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r>
              <a:rPr lang="en-US"/>
              <a:t>02.08.2016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0512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2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8600" algn="l" defTabSz="914400" rtl="0" eaLnBrk="1" latinLnBrk="0" hangingPunct="1">
        <a:lnSpc>
          <a:spcPct val="90000"/>
        </a:lnSpc>
        <a:spcBef>
          <a:spcPts val="1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9836" y="620688"/>
            <a:ext cx="8458200" cy="1070248"/>
          </a:xfrm>
        </p:spPr>
        <p:txBody>
          <a:bodyPr rtlCol="0">
            <a:noAutofit/>
          </a:bodyPr>
          <a:lstStyle/>
          <a:p>
            <a:pPr rtl="0"/>
            <a:r>
              <a:rPr lang="ru-RU" sz="7200" b="1" dirty="0" smtClean="0"/>
              <a:t>Тайская кошка</a:t>
            </a:r>
            <a:endParaRPr lang="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14492" y="2060848"/>
            <a:ext cx="4809729" cy="3001888"/>
          </a:xfrm>
        </p:spPr>
        <p:txBody>
          <a:bodyPr rtlCol="0"/>
          <a:lstStyle/>
          <a:p>
            <a:pPr rtl="0"/>
            <a:r>
              <a:rPr lang="ru" dirty="0" smtClean="0"/>
              <a:t>Выполнила ученица 4«Б</a:t>
            </a:r>
            <a:r>
              <a:rPr lang="ru" smtClean="0"/>
              <a:t>» класса школы </a:t>
            </a:r>
            <a:r>
              <a:rPr lang="ru" dirty="0" smtClean="0"/>
              <a:t>№4 города Тосно</a:t>
            </a:r>
          </a:p>
          <a:p>
            <a:pPr rtl="0"/>
            <a:r>
              <a:rPr lang="ru" b="1" dirty="0" smtClean="0"/>
              <a:t>Ухалова Лада</a:t>
            </a:r>
          </a:p>
          <a:p>
            <a:pPr rtl="0"/>
            <a:endParaRPr lang="ru" dirty="0"/>
          </a:p>
          <a:p>
            <a:pPr rtl="0"/>
            <a:r>
              <a:rPr lang="ru" dirty="0" smtClean="0"/>
              <a:t>Преподаватель:</a:t>
            </a:r>
          </a:p>
          <a:p>
            <a:pPr rtl="0"/>
            <a:r>
              <a:rPr lang="ru" dirty="0" smtClean="0"/>
              <a:t>Курилова Светлана Николаевна</a:t>
            </a:r>
            <a:endParaRPr lang="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88" y="2060847"/>
            <a:ext cx="6169685" cy="4415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17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rtl="0"/>
            <a:r>
              <a:rPr lang="ru" sz="5400" dirty="0" smtClean="0"/>
              <a:t>Задачи</a:t>
            </a:r>
            <a:endParaRPr lang="ru" sz="54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293812" y="1676400"/>
            <a:ext cx="7032848" cy="4495800"/>
          </a:xfrm>
        </p:spPr>
        <p:txBody>
          <a:bodyPr rtlCol="0"/>
          <a:lstStyle/>
          <a:p>
            <a:pPr rtl="0"/>
            <a:r>
              <a:rPr lang="ru" dirty="0" smtClean="0"/>
              <a:t>Познакомить моих друзей с тайскими кошками.</a:t>
            </a:r>
          </a:p>
          <a:p>
            <a:pPr rtl="0"/>
            <a:r>
              <a:rPr lang="ru" dirty="0" smtClean="0"/>
              <a:t>Выяснить, насколько популярны кошки среди моих друзей.</a:t>
            </a:r>
          </a:p>
          <a:p>
            <a:r>
              <a:rPr lang="ru" dirty="0"/>
              <a:t>Узнать больше о тайских </a:t>
            </a:r>
            <a:r>
              <a:rPr lang="ru" dirty="0" smtClean="0"/>
              <a:t>кошках.</a:t>
            </a:r>
          </a:p>
          <a:p>
            <a:pPr rtl="0"/>
            <a:endParaRPr lang="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0676" y="542235"/>
            <a:ext cx="3312368" cy="5888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47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293813" y="381000"/>
            <a:ext cx="5448671" cy="1143000"/>
          </a:xfrm>
        </p:spPr>
        <p:txBody>
          <a:bodyPr rtlCol="0">
            <a:normAutofit/>
          </a:bodyPr>
          <a:lstStyle/>
          <a:p>
            <a:pPr rtl="0"/>
            <a:r>
              <a:rPr lang="ru" sz="6000" dirty="0" smtClean="0"/>
              <a:t>Кошка</a:t>
            </a:r>
            <a:endParaRPr lang="ru" sz="6000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293812" y="1700808"/>
            <a:ext cx="5376663" cy="4495800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ru-RU" sz="3200" dirty="0" smtClean="0"/>
              <a:t>Кошка – один из главных любимцев многих людей.</a:t>
            </a:r>
            <a:endParaRPr lang="en-US" sz="3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508" y="381000"/>
            <a:ext cx="4824536" cy="603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82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rtl="0"/>
            <a:r>
              <a:rPr lang="ru" sz="5400" dirty="0" smtClean="0"/>
              <a:t>История породы</a:t>
            </a:r>
            <a:endParaRPr lang="ru" sz="54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Тайская </a:t>
            </a:r>
            <a:r>
              <a:rPr lang="ru-RU" dirty="0"/>
              <a:t>кошка произошла от традиционной сиамской породы и была выведена путём </a:t>
            </a:r>
            <a:r>
              <a:rPr lang="ru-RU" dirty="0" smtClean="0"/>
              <a:t>искусственного отбора. </a:t>
            </a:r>
            <a:r>
              <a:rPr lang="ru-RU" dirty="0"/>
              <a:t>Был изменён окрас кошки, форма мордочки, её тело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Первые упоминания о тайских кошках в России относятся к </a:t>
            </a:r>
            <a:r>
              <a:rPr lang="ru-RU" dirty="0" smtClean="0"/>
              <a:t>18 веку: русский </a:t>
            </a:r>
            <a:r>
              <a:rPr lang="ru-RU" dirty="0"/>
              <a:t>естествоиспытатель П. С. Паллас </a:t>
            </a:r>
            <a:r>
              <a:rPr lang="ru-RU" dirty="0" smtClean="0"/>
              <a:t>увидел таких </a:t>
            </a:r>
            <a:r>
              <a:rPr lang="ru-RU" dirty="0"/>
              <a:t>кошек, и был поражен их необычностью. В книге «Путешествие по южным провинциям Российского государства в период 1773—1788 годах» он описал эту встречу.</a:t>
            </a:r>
            <a:endParaRPr lang="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012" y="1676400"/>
            <a:ext cx="5731047" cy="3931498"/>
          </a:xfrm>
        </p:spPr>
      </p:pic>
    </p:spTree>
    <p:extLst>
      <p:ext uri="{BB962C8B-B14F-4D97-AF65-F5344CB8AC3E}">
        <p14:creationId xmlns:p14="http://schemas.microsoft.com/office/powerpoint/2010/main" val="32313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Описание породы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1676400"/>
            <a:ext cx="4224535" cy="44958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Кошка тайской породы оригинальна по своему виду. Она очень грациозна при наличии мускулистого туловища. Передвигается мягко и уверенно. Тайская кошка – сероватая, с черной мордочкой, лапами, ушами и хвостом.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348" y="1676400"/>
            <a:ext cx="6383433" cy="4776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58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" sz="5400" dirty="0" smtClean="0"/>
              <a:t>Опрос</a:t>
            </a:r>
            <a:endParaRPr lang="ru" sz="5400" dirty="0"/>
          </a:p>
        </p:txBody>
      </p:sp>
      <p:graphicFrame>
        <p:nvGraphicFramePr>
          <p:cNvPr id="6" name="Объект 5" descr="Гистограмма с группировкой, где показаны значения трех рядов для четырех категорий.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3557024"/>
              </p:ext>
            </p:extLst>
          </p:nvPr>
        </p:nvGraphicFramePr>
        <p:xfrm>
          <a:off x="1293813" y="1676400"/>
          <a:ext cx="96012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8567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Интересные факты</a:t>
            </a:r>
            <a:endParaRPr lang="ru-RU" sz="5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801" y="1679364"/>
            <a:ext cx="4176464" cy="453076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340" y="1679363"/>
            <a:ext cx="6401395" cy="4530765"/>
          </a:xfrm>
        </p:spPr>
      </p:pic>
    </p:spTree>
    <p:extLst>
      <p:ext uri="{BB962C8B-B14F-4D97-AF65-F5344CB8AC3E}">
        <p14:creationId xmlns:p14="http://schemas.microsoft.com/office/powerpoint/2010/main" val="2148059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65312" y="4869160"/>
            <a:ext cx="8458200" cy="13716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4412" y="692696"/>
            <a:ext cx="508000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731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змятежность 16 х 9">
  <a:themeElements>
    <a:clrScheme name="Serenity_16x9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2183_TF02801109_TF02801109" id="{1C06BAA0-3930-493B-AD60-9265984A33DD}" vid="{F056C7C8-BEFB-4DDF-85DC-215FA76949EE}"/>
    </a:ext>
  </a:extLst>
</a:theme>
</file>

<file path=ppt/theme/theme2.xml><?xml version="1.0" encoding="utf-8"?>
<a:theme xmlns:a="http://schemas.openxmlformats.org/drawingml/2006/main" name="Тема Offic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false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1360506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2011-12-12T13:37:00+00:00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2035-01-01T08:00:00+00:00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TP102801108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706526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REDMOND\v-soujap</DisplayName>
        <AccountId>1954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683C129-7B42-490A-AD74-E9303BC76D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F249165-F638-412C-8E0A-DFB7045CA2E0}">
  <ds:schemaRefs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11E33DF-2340-4F4E-B874-B73FEFEBFC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</TotalTime>
  <Words>176</Words>
  <Application>Microsoft Office PowerPoint</Application>
  <PresentationFormat>Произвольный</PresentationFormat>
  <Paragraphs>21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Euphemia</vt:lpstr>
      <vt:lpstr>Безмятежность 16 х 9</vt:lpstr>
      <vt:lpstr>Тайская кошка</vt:lpstr>
      <vt:lpstr>Задачи</vt:lpstr>
      <vt:lpstr>Кошка</vt:lpstr>
      <vt:lpstr>История породы</vt:lpstr>
      <vt:lpstr>Описание породы</vt:lpstr>
      <vt:lpstr>Опрос</vt:lpstr>
      <vt:lpstr>Интересные факты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Тайская кошка</dc:title>
  <dc:creator>maestro</dc:creator>
  <cp:lastModifiedBy>maestro</cp:lastModifiedBy>
  <cp:revision>11</cp:revision>
  <dcterms:created xsi:type="dcterms:W3CDTF">2017-12-04T16:48:03Z</dcterms:created>
  <dcterms:modified xsi:type="dcterms:W3CDTF">2017-12-13T19:31:04Z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