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9" r:id="rId4"/>
    <p:sldId id="261" r:id="rId5"/>
    <p:sldId id="262" r:id="rId6"/>
    <p:sldId id="263" r:id="rId7"/>
    <p:sldId id="264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ШАШКИНА" initials="Ш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64" autoAdjust="0"/>
    <p:restoredTop sz="86406" autoAdjust="0"/>
  </p:normalViewPr>
  <p:slideViewPr>
    <p:cSldViewPr>
      <p:cViewPr varScale="1">
        <p:scale>
          <a:sx n="37" d="100"/>
          <a:sy n="37" d="100"/>
        </p:scale>
        <p:origin x="-33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NOTEBOK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68" y="-164"/>
            <a:ext cx="6218238" cy="652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-12970"/>
            <a:ext cx="4889500" cy="6072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23054" y="1052736"/>
            <a:ext cx="4572000" cy="5970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defRPr/>
            </a:pPr>
            <a:r>
              <a:rPr lang="ru-RU" sz="41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Monotype Corsiva" pitchFamily="66" charset="0"/>
              </a:rPr>
              <a:t>               29 ноября.</a:t>
            </a:r>
            <a:endParaRPr lang="ru-RU" sz="4100" b="1" kern="0" dirty="0">
              <a:solidFill>
                <a:srgbClr val="FFFFFF"/>
              </a:solidFill>
              <a:effectLst>
                <a:outerShdw blurRad="38100" dist="38100" dir="2700000" algn="tl">
                  <a:srgbClr val="010199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9872" y="2132856"/>
            <a:ext cx="4248472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CC"/>
              </a:buClr>
              <a:buSzPct val="75000"/>
              <a:defRPr/>
            </a:pPr>
            <a:r>
              <a:rPr lang="ru-RU" sz="4100" b="1" kern="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Monotype Corsiva" pitchFamily="66" charset="0"/>
              </a:rPr>
              <a:t> Классная    работа</a:t>
            </a:r>
            <a:r>
              <a:rPr lang="ru-RU" sz="41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Monotype Corsiva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183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20807212">
            <a:off x="275212" y="587540"/>
            <a:ext cx="3636085" cy="1258493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9952" y="1484784"/>
            <a:ext cx="4685826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67544" y="2708920"/>
            <a:ext cx="3388660" cy="2139518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Лежит кучка поросят, кто ни тронет – завизжат!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825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584800"/>
            <a:ext cx="6691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глаз у пчёлки?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458321"/>
            <a:ext cx="7338392" cy="4513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397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025" y="1844824"/>
            <a:ext cx="4594628" cy="50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351909"/>
            <a:ext cx="59148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Интересные цифры: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844824"/>
            <a:ext cx="85855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2 месяца пчела собирает 184 граммов нектара.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11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836712"/>
            <a:ext cx="103678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состав мёда входит 329 полезных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здоровья человека веществ.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471" y="2286000"/>
            <a:ext cx="3219768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522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764704"/>
            <a:ext cx="787119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Пчела делает 492 взмаха крыльями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секунду.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2sadok.osvit.pro/images/What-to-do-in-case-of-a-bee-st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1916832"/>
            <a:ext cx="5962125" cy="42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42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3197" y="20692"/>
            <a:ext cx="42361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Тайны пчелы: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29451" y="692696"/>
            <a:ext cx="90364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рождения до 6 дней – пчёлы убирают в улье.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89763" y="1916832"/>
            <a:ext cx="91571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6 до 12 дней – кормит личинок и матку.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89763" y="3240271"/>
            <a:ext cx="92337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12 до 19 дней – строит из воска соты.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43272" y="3948157"/>
            <a:ext cx="77090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19 до 26 дней – охраняет улей, 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принимает нектар и пыльцу.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87" y="5328990"/>
            <a:ext cx="80919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возрасте 26 дней пчела вылетает на сбор нектара и пыльцы.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094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5016" y="332656"/>
            <a:ext cx="54400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8000" b="1" dirty="0">
                <a:solidFill>
                  <a:srgbClr val="D60093"/>
                </a:solidFill>
                <a:latin typeface="Algerian" pitchFamily="82" charset="0"/>
              </a:rPr>
              <a:t>Вы сегодня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33569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179512" y="1928327"/>
            <a:ext cx="8964488" cy="4741033"/>
            <a:chOff x="2139" y="1616"/>
            <a:chExt cx="2177" cy="1724"/>
          </a:xfrm>
        </p:grpSpPr>
        <p:pic>
          <p:nvPicPr>
            <p:cNvPr id="7" name="Picture 5" descr="MAGIC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9" y="2114"/>
              <a:ext cx="2177" cy="1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WordArt 6"/>
            <p:cNvSpPr>
              <a:spLocks noChangeArrowheads="1" noChangeShapeType="1" noTextEdit="1"/>
            </p:cNvSpPr>
            <p:nvPr/>
          </p:nvSpPr>
          <p:spPr bwMode="auto">
            <a:xfrm>
              <a:off x="2653" y="1616"/>
              <a:ext cx="1089" cy="1111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26227"/>
                </a:avLst>
              </a:prstTxWarp>
            </a:bodyPr>
            <a:lstStyle/>
            <a:p>
              <a:pPr algn="ctr"/>
              <a:r>
                <a:rPr lang="ru-RU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Impact"/>
                </a:rPr>
                <a:t>Молодцы!</a:t>
              </a:r>
            </a:p>
          </p:txBody>
        </p:sp>
      </p:grpSp>
      <p:pic>
        <p:nvPicPr>
          <p:cNvPr id="4" name="Picture 25" descr="pat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644900"/>
            <a:ext cx="3744913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868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9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9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9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500"/>
                            </p:stCondLst>
                            <p:childTnLst>
                              <p:par>
                                <p:cTn id="35" presetID="9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285</TotalTime>
  <Words>125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Загадка: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Загадка:</dc:title>
  <dc:creator>лена д</dc:creator>
  <cp:lastModifiedBy>ШАШКИНА</cp:lastModifiedBy>
  <cp:revision>22</cp:revision>
  <dcterms:created xsi:type="dcterms:W3CDTF">2017-11-25T16:33:03Z</dcterms:created>
  <dcterms:modified xsi:type="dcterms:W3CDTF">2018-02-05T18:48:11Z</dcterms:modified>
</cp:coreProperties>
</file>