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149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906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324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4127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15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3087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142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67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49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768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919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30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816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412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799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187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87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76FB555-7393-40F4-BE02-0B088D6B12CE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066A084-137E-4E20-AD34-9B45617CE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6790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059" y="1694986"/>
            <a:ext cx="12113941" cy="3590692"/>
          </a:xfrm>
        </p:spPr>
        <p:txBody>
          <a:bodyPr>
            <a:normAutofit/>
          </a:bodyPr>
          <a:lstStyle/>
          <a:p>
            <a:pPr algn="ctr"/>
            <a:r>
              <a:rPr lang="ru-RU" sz="9600" b="1" i="1" dirty="0" smtClean="0">
                <a:solidFill>
                  <a:srgbClr val="FFFF00"/>
                </a:solidFill>
              </a:rPr>
              <a:t>ВИКТОРИНА</a:t>
            </a:r>
            <a:endParaRPr lang="ru-RU" sz="9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23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Воды какого моря омывают берега Афона?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/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Баренцево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Каспийское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Эгейское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Японское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99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Сколько православных монастырей находится на святой горе </a:t>
            </a:r>
            <a:r>
              <a:rPr lang="ru-RU" sz="4800" b="1" dirty="0" err="1" smtClean="0">
                <a:solidFill>
                  <a:srgbClr val="FF0000"/>
                </a:solidFill>
              </a:rPr>
              <a:t>афон</a:t>
            </a:r>
            <a:r>
              <a:rPr lang="ru-RU" sz="4800" b="1" dirty="0" smtClean="0">
                <a:solidFill>
                  <a:srgbClr val="FF0000"/>
                </a:solidFill>
              </a:rPr>
              <a:t>?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18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13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20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19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06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6858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Страна, где находится святая гора </a:t>
            </a:r>
            <a:r>
              <a:rPr lang="ru-RU" sz="4800" b="1" dirty="0" err="1" smtClean="0">
                <a:solidFill>
                  <a:srgbClr val="FF0000"/>
                </a:solidFill>
              </a:rPr>
              <a:t>афон</a:t>
            </a:r>
            <a:r>
              <a:rPr lang="ru-RU" sz="4800" b="1" dirty="0" smtClean="0">
                <a:solidFill>
                  <a:srgbClr val="FF0000"/>
                </a:solidFill>
              </a:rPr>
              <a:t>?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Япония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Египет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Греция 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>
                <a:solidFill>
                  <a:schemeClr val="bg1"/>
                </a:solidFill>
              </a:rPr>
              <a:t> </a:t>
            </a:r>
            <a:r>
              <a:rPr lang="ru-RU" sz="4800" b="1" dirty="0" smtClean="0">
                <a:solidFill>
                  <a:schemeClr val="bg1"/>
                </a:solidFill>
              </a:rPr>
              <a:t>* Турция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88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Какой монастырь называется «Русским»?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</a:t>
            </a:r>
            <a:r>
              <a:rPr lang="ru-RU" sz="4800" b="1" dirty="0" err="1" smtClean="0">
                <a:solidFill>
                  <a:schemeClr val="bg1"/>
                </a:solidFill>
              </a:rPr>
              <a:t>Иверский</a:t>
            </a:r>
            <a:r>
              <a:rPr lang="ru-RU" sz="4800" b="1" dirty="0" smtClean="0">
                <a:solidFill>
                  <a:schemeClr val="bg1"/>
                </a:solidFill>
              </a:rPr>
              <a:t/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</a:t>
            </a:r>
            <a:r>
              <a:rPr lang="ru-RU" sz="4800" b="1" dirty="0" err="1" smtClean="0">
                <a:solidFill>
                  <a:schemeClr val="bg1"/>
                </a:solidFill>
              </a:rPr>
              <a:t>Ватопед</a:t>
            </a:r>
            <a:r>
              <a:rPr lang="ru-RU" sz="4800" b="1" dirty="0" smtClean="0">
                <a:solidFill>
                  <a:schemeClr val="bg1"/>
                </a:solidFill>
              </a:rPr>
              <a:t/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</a:t>
            </a:r>
            <a:r>
              <a:rPr lang="ru-RU" sz="4800" b="1" dirty="0" err="1" smtClean="0">
                <a:solidFill>
                  <a:schemeClr val="bg1"/>
                </a:solidFill>
              </a:rPr>
              <a:t>Хиландар</a:t>
            </a:r>
            <a:r>
              <a:rPr lang="ru-RU" sz="4800" b="1" dirty="0" smtClean="0">
                <a:solidFill>
                  <a:schemeClr val="bg1"/>
                </a:solidFill>
              </a:rPr>
              <a:t/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* Св. Пантелеймона</a:t>
            </a:r>
            <a:br>
              <a:rPr lang="ru-RU" sz="4800" b="1" dirty="0" smtClean="0">
                <a:solidFill>
                  <a:schemeClr val="bg1"/>
                </a:solidFill>
              </a:rPr>
            </a:b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01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Гора Афон возвышается на …. Метров  </a:t>
            </a:r>
            <a:r>
              <a:rPr lang="ru-RU" sz="5400" b="1" dirty="0">
                <a:solidFill>
                  <a:srgbClr val="FF0000"/>
                </a:solidFill>
              </a:rPr>
              <a:t/>
            </a:r>
            <a:br>
              <a:rPr lang="ru-RU" sz="5400" b="1" dirty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на уровнем моря?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* 2039</a:t>
            </a:r>
            <a:br>
              <a:rPr lang="ru-RU" sz="5400" b="1" dirty="0" smtClean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* 2033</a:t>
            </a:r>
            <a:br>
              <a:rPr lang="ru-RU" sz="5400" b="1" dirty="0" smtClean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* 2013</a:t>
            </a:r>
            <a:br>
              <a:rPr lang="ru-RU" sz="5400" b="1" dirty="0" smtClean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* 1871</a:t>
            </a:r>
            <a:br>
              <a:rPr lang="ru-RU" sz="5400" b="1" dirty="0" smtClean="0">
                <a:solidFill>
                  <a:schemeClr val="bg1"/>
                </a:solidFill>
              </a:rPr>
            </a:b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08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В каком монастыре хранится часть пояса пресвятой богородицы?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* </a:t>
            </a:r>
            <a:r>
              <a:rPr lang="ru-RU" sz="5400" b="1" dirty="0" err="1" smtClean="0">
                <a:solidFill>
                  <a:schemeClr val="bg1"/>
                </a:solidFill>
              </a:rPr>
              <a:t>Ватопед</a:t>
            </a:r>
            <a:r>
              <a:rPr lang="ru-RU" sz="5400" b="1" dirty="0" smtClean="0">
                <a:solidFill>
                  <a:schemeClr val="bg1"/>
                </a:solidFill>
              </a:rPr>
              <a:t/>
            </a:r>
            <a:br>
              <a:rPr lang="ru-RU" sz="5400" b="1" dirty="0" smtClean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* </a:t>
            </a:r>
            <a:r>
              <a:rPr lang="ru-RU" sz="5400" b="1" dirty="0" err="1" smtClean="0">
                <a:solidFill>
                  <a:schemeClr val="bg1"/>
                </a:solidFill>
              </a:rPr>
              <a:t>Зограф</a:t>
            </a:r>
            <a:r>
              <a:rPr lang="ru-RU" sz="5400" b="1" dirty="0" smtClean="0">
                <a:solidFill>
                  <a:schemeClr val="bg1"/>
                </a:solidFill>
              </a:rPr>
              <a:t/>
            </a:r>
            <a:br>
              <a:rPr lang="ru-RU" sz="5400" b="1" dirty="0" smtClean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* </a:t>
            </a:r>
            <a:r>
              <a:rPr lang="ru-RU" sz="5400" b="1" dirty="0" err="1" smtClean="0">
                <a:solidFill>
                  <a:schemeClr val="bg1"/>
                </a:solidFill>
              </a:rPr>
              <a:t>Филафей</a:t>
            </a:r>
            <a:r>
              <a:rPr lang="ru-RU" sz="5400" b="1" dirty="0" smtClean="0">
                <a:solidFill>
                  <a:schemeClr val="bg1"/>
                </a:solidFill>
              </a:rPr>
              <a:t/>
            </a:r>
            <a:br>
              <a:rPr lang="ru-RU" sz="5400" b="1" dirty="0" smtClean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* Великая лавра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55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Кто из писателей Республики </a:t>
            </a:r>
            <a:r>
              <a:rPr lang="ru-RU" sz="5400" b="1" dirty="0" err="1" smtClean="0">
                <a:solidFill>
                  <a:srgbClr val="FF0000"/>
                </a:solidFill>
              </a:rPr>
              <a:t>коми</a:t>
            </a:r>
            <a:r>
              <a:rPr lang="ru-RU" sz="5400" b="1" dirty="0" smtClean="0">
                <a:solidFill>
                  <a:srgbClr val="FF0000"/>
                </a:solidFill>
              </a:rPr>
              <a:t> побывал на горе святого </a:t>
            </a:r>
            <a:r>
              <a:rPr lang="ru-RU" sz="5400" b="1" dirty="0" err="1" smtClean="0">
                <a:solidFill>
                  <a:srgbClr val="FF0000"/>
                </a:solidFill>
              </a:rPr>
              <a:t>афона</a:t>
            </a:r>
            <a:r>
              <a:rPr lang="ru-RU" sz="5400" b="1" dirty="0" smtClean="0">
                <a:solidFill>
                  <a:srgbClr val="FF0000"/>
                </a:solidFill>
              </a:rPr>
              <a:t>?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* П. </a:t>
            </a:r>
            <a:r>
              <a:rPr lang="ru-RU" sz="5400" b="1" dirty="0" err="1" smtClean="0">
                <a:solidFill>
                  <a:schemeClr val="bg1"/>
                </a:solidFill>
              </a:rPr>
              <a:t>Столповский</a:t>
            </a:r>
            <a:r>
              <a:rPr lang="ru-RU" sz="5400" b="1" dirty="0" smtClean="0">
                <a:solidFill>
                  <a:schemeClr val="bg1"/>
                </a:solidFill>
              </a:rPr>
              <a:t/>
            </a:r>
            <a:br>
              <a:rPr lang="ru-RU" sz="5400" b="1" dirty="0" smtClean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* Г. </a:t>
            </a:r>
            <a:r>
              <a:rPr lang="ru-RU" sz="5400" b="1" dirty="0" err="1" smtClean="0">
                <a:solidFill>
                  <a:schemeClr val="bg1"/>
                </a:solidFill>
              </a:rPr>
              <a:t>Спичак</a:t>
            </a:r>
            <a:r>
              <a:rPr lang="ru-RU" sz="5400" b="1" dirty="0" smtClean="0">
                <a:solidFill>
                  <a:schemeClr val="bg1"/>
                </a:solidFill>
              </a:rPr>
              <a:t/>
            </a:r>
            <a:br>
              <a:rPr lang="ru-RU" sz="5400" b="1" dirty="0" smtClean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* Вл. Тимин</a:t>
            </a:r>
            <a:br>
              <a:rPr lang="ru-RU" sz="5400" b="1" dirty="0" smtClean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* Г. Юшков</a:t>
            </a:r>
            <a:br>
              <a:rPr lang="ru-RU" sz="5400" b="1" dirty="0" smtClean="0">
                <a:solidFill>
                  <a:schemeClr val="bg1"/>
                </a:solidFill>
              </a:rPr>
            </a:b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40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err="1" smtClean="0">
                <a:solidFill>
                  <a:srgbClr val="FFFF00"/>
                </a:solidFill>
              </a:rPr>
              <a:t>МолОДЦЫ</a:t>
            </a:r>
            <a:r>
              <a:rPr lang="ru-RU" sz="9600" b="1" dirty="0" smtClean="0">
                <a:solidFill>
                  <a:srgbClr val="FFFF00"/>
                </a:solidFill>
              </a:rPr>
              <a:t>!</a:t>
            </a:r>
            <a:endParaRPr lang="ru-RU" sz="9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69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</TotalTime>
  <Words>59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Сектор</vt:lpstr>
      <vt:lpstr>ВИКТОРИНА</vt:lpstr>
      <vt:lpstr>Воды какого моря омывают берега Афона?  * Баренцево * Каспийское * Эгейское * Японское</vt:lpstr>
      <vt:lpstr>Сколько православных монастырей находится на святой горе афон? * 18 * 13 * 20 * 19</vt:lpstr>
      <vt:lpstr>Страна, где находится святая гора афон? * Япония * Египет * Греция   * Турция </vt:lpstr>
      <vt:lpstr>Какой монастырь называется «Русским»? * Иверский * Ватопед * Хиландар * Св. Пантелеймона </vt:lpstr>
      <vt:lpstr>Гора Афон возвышается на …. Метров   на уровнем моря? * 2039 * 2033 * 2013 * 1871 </vt:lpstr>
      <vt:lpstr>В каком монастыре хранится часть пояса пресвятой богородицы? * Ватопед * Зограф * Филафей * Великая лавра</vt:lpstr>
      <vt:lpstr>Кто из писателей Республики коми побывал на горе святого афона? * П. Столповский * Г. Спичак * Вл. Тимин * Г. Юшков </vt:lpstr>
      <vt:lpstr>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Людмила Расова</dc:creator>
  <cp:lastModifiedBy>Людмила Расова</cp:lastModifiedBy>
  <cp:revision>10</cp:revision>
  <dcterms:created xsi:type="dcterms:W3CDTF">2016-03-09T19:04:32Z</dcterms:created>
  <dcterms:modified xsi:type="dcterms:W3CDTF">2016-03-09T19:29:03Z</dcterms:modified>
</cp:coreProperties>
</file>