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1DDD8-A35F-4C65-81AD-3FA0681E7A52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97782-009F-4068-8BB8-90AD98696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Все в твоих руках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Педагогическая мастерская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Медведь: «Машенька, будешь у меня жить, печку топить, кашу варить»</a:t>
            </a:r>
          </a:p>
          <a:p>
            <a:r>
              <a:rPr lang="ru-RU" dirty="0" smtClean="0"/>
              <a:t>Маша: Не имеешь права посягать на мою свободу</a:t>
            </a:r>
          </a:p>
          <a:p>
            <a:endParaRPr lang="ru-RU" dirty="0"/>
          </a:p>
          <a:p>
            <a:r>
              <a:rPr lang="ru-RU" dirty="0" smtClean="0"/>
              <a:t>Ст. 14 Право ребенка на свободу мысли, совести и религии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Каждый ребенок должен знать свои права. Но не менее важно помнить о том, что кроме прав, у каждого человека есть обязанности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Права – это то, что может делать каждый</a:t>
            </a:r>
          </a:p>
          <a:p>
            <a:r>
              <a:rPr lang="ru-RU" dirty="0" smtClean="0"/>
              <a:t>Обязанности – это то, что должен делать каждый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Донести до ребенка, что каждое право порождает обязанность: права без обязанностей приводят к беспределу, а обязанность без прав – к произволу.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Средства, необходимые для осуществления правового воспитания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Тщательно готовиться к осуществлению ОД</a:t>
            </a:r>
          </a:p>
          <a:p>
            <a:r>
              <a:rPr lang="ru-RU" dirty="0" smtClean="0"/>
              <a:t>Использовать наглядность</a:t>
            </a:r>
          </a:p>
          <a:p>
            <a:r>
              <a:rPr lang="ru-RU" dirty="0" smtClean="0"/>
              <a:t>Проводить ОД в нестандартной форме</a:t>
            </a:r>
          </a:p>
          <a:p>
            <a:r>
              <a:rPr lang="ru-RU" dirty="0" smtClean="0"/>
              <a:t>Интегрировать с другой деятельностью</a:t>
            </a:r>
          </a:p>
          <a:p>
            <a:r>
              <a:rPr lang="ru-RU" dirty="0" smtClean="0"/>
              <a:t>Превратить скучные темы в интересные</a:t>
            </a:r>
          </a:p>
          <a:p>
            <a:r>
              <a:rPr lang="ru-RU" dirty="0" smtClean="0"/>
              <a:t>Давать интересные задания , которые ребенок может выполнить</a:t>
            </a:r>
          </a:p>
          <a:p>
            <a:r>
              <a:rPr lang="ru-RU" dirty="0" smtClean="0"/>
              <a:t>Сделать приобретаемые знания актуальными и полезными в жизни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«В жизни можно по- разному жить:</a:t>
            </a:r>
          </a:p>
          <a:p>
            <a:pPr>
              <a:buNone/>
            </a:pPr>
            <a:r>
              <a:rPr lang="ru-RU" dirty="0" smtClean="0"/>
              <a:t>В горе и в радости,</a:t>
            </a:r>
          </a:p>
          <a:p>
            <a:pPr>
              <a:buNone/>
            </a:pPr>
            <a:r>
              <a:rPr lang="ru-RU" dirty="0" smtClean="0"/>
              <a:t> вовремя есть и вовремя пить,</a:t>
            </a:r>
          </a:p>
          <a:p>
            <a:pPr>
              <a:buNone/>
            </a:pPr>
            <a:r>
              <a:rPr lang="ru-RU" dirty="0" smtClean="0"/>
              <a:t>Вовремя делать гадости.</a:t>
            </a:r>
          </a:p>
          <a:p>
            <a:pPr>
              <a:buNone/>
            </a:pPr>
            <a:r>
              <a:rPr lang="ru-RU" dirty="0" smtClean="0"/>
              <a:t>А можно и так:</a:t>
            </a:r>
          </a:p>
          <a:p>
            <a:pPr>
              <a:buNone/>
            </a:pPr>
            <a:r>
              <a:rPr lang="ru-RU" dirty="0" smtClean="0"/>
              <a:t>На рассвете встать</a:t>
            </a:r>
          </a:p>
          <a:p>
            <a:pPr>
              <a:buNone/>
            </a:pPr>
            <a:r>
              <a:rPr lang="ru-RU" dirty="0" smtClean="0"/>
              <a:t>И помышляя о чуде,</a:t>
            </a:r>
          </a:p>
          <a:p>
            <a:pPr>
              <a:buNone/>
            </a:pPr>
            <a:r>
              <a:rPr lang="ru-RU" dirty="0" smtClean="0"/>
              <a:t>Рукой обнаженной солнце достать</a:t>
            </a:r>
          </a:p>
          <a:p>
            <a:pPr>
              <a:buNone/>
            </a:pPr>
            <a:r>
              <a:rPr lang="ru-RU" dirty="0" smtClean="0"/>
              <a:t>И подарить его людям»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Знакомить педагогический коллектив с основными идеями воспитательно-образовательной системы и практическими рекомендациями по правовому воспитанию детей.</a:t>
            </a:r>
          </a:p>
          <a:p>
            <a:r>
              <a:rPr lang="ru-RU" dirty="0" smtClean="0"/>
              <a:t>Выполнение индивидуально-практических заданий с прицелом на дальнейшее использование в работе с детьми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Правовое образование дошкольника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«Жил мудрец, который знал все. Один человек захотел доказать, что мудрец знает не все. Зажав в ладонях бабочку, он спросил: мертвая она или живая?»</a:t>
            </a:r>
          </a:p>
          <a:p>
            <a:pPr>
              <a:buNone/>
            </a:pPr>
            <a:r>
              <a:rPr lang="ru-RU" dirty="0" smtClean="0"/>
              <a:t>А сам думает: «Скажет живая – я ее </a:t>
            </a:r>
            <a:r>
              <a:rPr lang="ru-RU" dirty="0" err="1" smtClean="0"/>
              <a:t>умертвлю</a:t>
            </a:r>
            <a:r>
              <a:rPr lang="ru-RU" dirty="0" smtClean="0"/>
              <a:t>, скажет мертвая – выпущу.</a:t>
            </a:r>
          </a:p>
          <a:p>
            <a:pPr>
              <a:buNone/>
            </a:pPr>
            <a:r>
              <a:rPr lang="ru-RU" dirty="0" smtClean="0"/>
              <a:t>Мудрец, подумав, ответил: «Все в твоих руках»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люди могут делать?</a:t>
            </a:r>
          </a:p>
          <a:p>
            <a:endParaRPr lang="ru-RU" dirty="0"/>
          </a:p>
          <a:p>
            <a:r>
              <a:rPr lang="ru-RU" dirty="0" smtClean="0"/>
              <a:t>На что люди имеют право и на что не имеют?</a:t>
            </a:r>
          </a:p>
          <a:p>
            <a:endParaRPr lang="ru-RU" dirty="0" smtClean="0"/>
          </a:p>
          <a:p>
            <a:r>
              <a:rPr lang="ru-RU" dirty="0" smtClean="0"/>
              <a:t>Что они обязаны делать и что не обязаны?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Совокупность установленных и охраняемых государственной властью норм и правил, которые регулируют отношения между людьми</a:t>
            </a:r>
          </a:p>
          <a:p>
            <a:endParaRPr lang="ru-RU" dirty="0"/>
          </a:p>
          <a:p>
            <a:r>
              <a:rPr lang="ru-RU" dirty="0" smtClean="0"/>
              <a:t>Право - это возможность что-либо делать, осуществлять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Конвенция о правах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Принята в 1989 году ООН.</a:t>
            </a:r>
          </a:p>
          <a:p>
            <a:r>
              <a:rPr lang="ru-RU" dirty="0" smtClean="0"/>
              <a:t>Призвана создать благополучные условия для развития детей</a:t>
            </a:r>
          </a:p>
          <a:p>
            <a:endParaRPr lang="ru-RU" dirty="0"/>
          </a:p>
          <a:p>
            <a:r>
              <a:rPr lang="ru-RU" dirty="0" smtClean="0"/>
              <a:t>20 ноября День прав ребенка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Лиса Алиса: «Буратино, отдай мне эти денежки!»Буратино…..</a:t>
            </a:r>
          </a:p>
          <a:p>
            <a:r>
              <a:rPr lang="ru-RU" dirty="0" smtClean="0"/>
              <a:t>Не имеешь права лишать меня имущества</a:t>
            </a:r>
          </a:p>
          <a:p>
            <a:r>
              <a:rPr lang="ru-RU" dirty="0" smtClean="0"/>
              <a:t>Ст. 32 Право ребенка на защиту от экономической эксплуатации и от выполнения любой работы, которая может представлять опасность для его здоровья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Шерхан</a:t>
            </a:r>
            <a:r>
              <a:rPr lang="ru-RU" dirty="0" smtClean="0"/>
              <a:t>: «Человеческий детеныш мой, отдайте его мне»</a:t>
            </a:r>
          </a:p>
          <a:p>
            <a:r>
              <a:rPr lang="ru-RU" dirty="0" smtClean="0"/>
              <a:t>Волчица: не имеешь права лишать меня права на любовь и заботу</a:t>
            </a:r>
          </a:p>
          <a:p>
            <a:endParaRPr lang="ru-RU" dirty="0"/>
          </a:p>
          <a:p>
            <a:r>
              <a:rPr lang="ru-RU" dirty="0" smtClean="0"/>
              <a:t>Ст. 7 Каждый ребенок имеет право на имя и гражданство при рождении, а так же право знать своих родителей и рассчитывать на их любовь и заботу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Подарив Буратино Азбуку, папа Карло хотел, чтобы Буратино воспользовался правом на бесплатное образование</a:t>
            </a:r>
          </a:p>
          <a:p>
            <a:endParaRPr lang="ru-RU" dirty="0"/>
          </a:p>
          <a:p>
            <a:r>
              <a:rPr lang="ru-RU" dirty="0" smtClean="0"/>
              <a:t>Ст. 28 Право ребенка на бесплатное и обязательное начальное образование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490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Все в твоих руках</vt:lpstr>
      <vt:lpstr>Цель:</vt:lpstr>
      <vt:lpstr>Правовое образование дошкольника</vt:lpstr>
      <vt:lpstr>Слайд 4</vt:lpstr>
      <vt:lpstr>Право</vt:lpstr>
      <vt:lpstr>Конвенция о правах ребенка</vt:lpstr>
      <vt:lpstr>Слайд 7</vt:lpstr>
      <vt:lpstr>Слайд 8</vt:lpstr>
      <vt:lpstr>Слайд 9</vt:lpstr>
      <vt:lpstr>Слайд 10</vt:lpstr>
      <vt:lpstr>Вывод:</vt:lpstr>
      <vt:lpstr>Слайд 12</vt:lpstr>
      <vt:lpstr>Важно!!!</vt:lpstr>
      <vt:lpstr>Средства, необходимые для осуществления правового воспитания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в твоих руках</dc:title>
  <dc:creator>MOBILCOM</dc:creator>
  <cp:lastModifiedBy>MOBILCOM</cp:lastModifiedBy>
  <cp:revision>7</cp:revision>
  <dcterms:created xsi:type="dcterms:W3CDTF">2017-12-29T09:56:49Z</dcterms:created>
  <dcterms:modified xsi:type="dcterms:W3CDTF">2017-12-29T10:57:52Z</dcterms:modified>
</cp:coreProperties>
</file>