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 id="2147483660" r:id="rId2"/>
    <p:sldMasterId id="2147483662" r:id="rId3"/>
  </p:sldMasterIdLst>
  <p:notesMasterIdLst>
    <p:notesMasterId r:id="rId19"/>
  </p:notesMasterIdLst>
  <p:sldIdLst>
    <p:sldId id="256" r:id="rId4"/>
    <p:sldId id="257" r:id="rId5"/>
    <p:sldId id="258" r:id="rId6"/>
    <p:sldId id="259" r:id="rId7"/>
    <p:sldId id="265" r:id="rId8"/>
    <p:sldId id="266" r:id="rId9"/>
    <p:sldId id="267" r:id="rId10"/>
    <p:sldId id="268" r:id="rId11"/>
    <p:sldId id="271" r:id="rId12"/>
    <p:sldId id="269" r:id="rId13"/>
    <p:sldId id="270" r:id="rId14"/>
    <p:sldId id="264" r:id="rId15"/>
    <p:sldId id="263" r:id="rId16"/>
    <p:sldId id="262" r:id="rId17"/>
    <p:sldId id="261" r:id="rId18"/>
  </p:sldIdLst>
  <p:sldSz cx="9144000" cy="6858000" type="screen4x3"/>
  <p:notesSz cx="6858000" cy="9144000"/>
  <p:defaultTextStyle>
    <a:defPPr>
      <a:defRPr lang="ru-RU"/>
    </a:defPPr>
    <a:lvl1pPr algn="l" rtl="0" fontAlgn="base">
      <a:spcBef>
        <a:spcPct val="0"/>
      </a:spcBef>
      <a:spcAft>
        <a:spcPct val="0"/>
      </a:spcAft>
      <a:defRPr sz="900" kern="1200">
        <a:solidFill>
          <a:schemeClr val="tx1"/>
        </a:solidFill>
        <a:latin typeface="Arial" pitchFamily="34" charset="0"/>
        <a:ea typeface="+mn-ea"/>
        <a:cs typeface="+mn-cs"/>
      </a:defRPr>
    </a:lvl1pPr>
    <a:lvl2pPr marL="457200" algn="l" rtl="0" fontAlgn="base">
      <a:spcBef>
        <a:spcPct val="0"/>
      </a:spcBef>
      <a:spcAft>
        <a:spcPct val="0"/>
      </a:spcAft>
      <a:defRPr sz="900" kern="1200">
        <a:solidFill>
          <a:schemeClr val="tx1"/>
        </a:solidFill>
        <a:latin typeface="Arial" pitchFamily="34" charset="0"/>
        <a:ea typeface="+mn-ea"/>
        <a:cs typeface="+mn-cs"/>
      </a:defRPr>
    </a:lvl2pPr>
    <a:lvl3pPr marL="914400" algn="l" rtl="0" fontAlgn="base">
      <a:spcBef>
        <a:spcPct val="0"/>
      </a:spcBef>
      <a:spcAft>
        <a:spcPct val="0"/>
      </a:spcAft>
      <a:defRPr sz="900" kern="1200">
        <a:solidFill>
          <a:schemeClr val="tx1"/>
        </a:solidFill>
        <a:latin typeface="Arial" pitchFamily="34" charset="0"/>
        <a:ea typeface="+mn-ea"/>
        <a:cs typeface="+mn-cs"/>
      </a:defRPr>
    </a:lvl3pPr>
    <a:lvl4pPr marL="1371600" algn="l" rtl="0" fontAlgn="base">
      <a:spcBef>
        <a:spcPct val="0"/>
      </a:spcBef>
      <a:spcAft>
        <a:spcPct val="0"/>
      </a:spcAft>
      <a:defRPr sz="900" kern="1200">
        <a:solidFill>
          <a:schemeClr val="tx1"/>
        </a:solidFill>
        <a:latin typeface="Arial" pitchFamily="34" charset="0"/>
        <a:ea typeface="+mn-ea"/>
        <a:cs typeface="+mn-cs"/>
      </a:defRPr>
    </a:lvl4pPr>
    <a:lvl5pPr marL="1828800" algn="l" rtl="0" fontAlgn="base">
      <a:spcBef>
        <a:spcPct val="0"/>
      </a:spcBef>
      <a:spcAft>
        <a:spcPct val="0"/>
      </a:spcAft>
      <a:defRPr sz="900" kern="1200">
        <a:solidFill>
          <a:schemeClr val="tx1"/>
        </a:solidFill>
        <a:latin typeface="Arial" pitchFamily="34" charset="0"/>
        <a:ea typeface="+mn-ea"/>
        <a:cs typeface="+mn-cs"/>
      </a:defRPr>
    </a:lvl5pPr>
    <a:lvl6pPr marL="2286000" algn="l" defTabSz="914400" rtl="0" eaLnBrk="1" latinLnBrk="0" hangingPunct="1">
      <a:defRPr sz="900" kern="1200">
        <a:solidFill>
          <a:schemeClr val="tx1"/>
        </a:solidFill>
        <a:latin typeface="Arial" pitchFamily="34" charset="0"/>
        <a:ea typeface="+mn-ea"/>
        <a:cs typeface="+mn-cs"/>
      </a:defRPr>
    </a:lvl6pPr>
    <a:lvl7pPr marL="2743200" algn="l" defTabSz="914400" rtl="0" eaLnBrk="1" latinLnBrk="0" hangingPunct="1">
      <a:defRPr sz="900" kern="1200">
        <a:solidFill>
          <a:schemeClr val="tx1"/>
        </a:solidFill>
        <a:latin typeface="Arial" pitchFamily="34" charset="0"/>
        <a:ea typeface="+mn-ea"/>
        <a:cs typeface="+mn-cs"/>
      </a:defRPr>
    </a:lvl7pPr>
    <a:lvl8pPr marL="3200400" algn="l" defTabSz="914400" rtl="0" eaLnBrk="1" latinLnBrk="0" hangingPunct="1">
      <a:defRPr sz="900" kern="1200">
        <a:solidFill>
          <a:schemeClr val="tx1"/>
        </a:solidFill>
        <a:latin typeface="Arial" pitchFamily="34" charset="0"/>
        <a:ea typeface="+mn-ea"/>
        <a:cs typeface="+mn-cs"/>
      </a:defRPr>
    </a:lvl8pPr>
    <a:lvl9pPr marL="3657600" algn="l" defTabSz="914400" rtl="0" eaLnBrk="1" latinLnBrk="0" hangingPunct="1">
      <a:defRPr sz="9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1"/>
  <p:clrMru>
    <a:srgbClr val="DEF2E5"/>
    <a:srgbClr val="000066"/>
    <a:srgbClr val="003300"/>
    <a:srgbClr val="FFFF00"/>
    <a:srgbClr val="FF0000"/>
    <a:srgbClr val="FF6600"/>
    <a:srgbClr val="A2D547"/>
    <a:srgbClr val="96363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37" autoAdjust="0"/>
    <p:restoredTop sz="94694" autoAdjust="0"/>
  </p:normalViewPr>
  <p:slideViewPr>
    <p:cSldViewPr>
      <p:cViewPr varScale="1">
        <p:scale>
          <a:sx n="107" d="100"/>
          <a:sy n="107" d="100"/>
        </p:scale>
        <p:origin x="-84" y="-1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50" d="100"/>
          <a:sy n="150" d="100"/>
        </p:scale>
        <p:origin x="-72" y="25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768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ru-RU"/>
          </a:p>
        </p:txBody>
      </p:sp>
      <p:sp>
        <p:nvSpPr>
          <p:cNvPr id="7680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768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768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768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322EED6-9D67-47F5-9E4B-1CF50750913E}"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071340-A65C-4BF6-AF85-46951D0F9F50}" type="slidenum">
              <a:rPr lang="ru-RU"/>
              <a:pPr/>
              <a:t>1</a:t>
            </a:fld>
            <a:endParaRPr lang="ru-RU"/>
          </a:p>
        </p:txBody>
      </p:sp>
      <p:sp>
        <p:nvSpPr>
          <p:cNvPr id="84994" name="Rectangle 2"/>
          <p:cNvSpPr>
            <a:spLocks noRot="1" noChangeArrowheads="1" noTextEdit="1"/>
          </p:cNvSpPr>
          <p:nvPr>
            <p:ph type="sldImg"/>
          </p:nvPr>
        </p:nvSpPr>
        <p:spPr>
          <a:ln/>
        </p:spPr>
      </p:sp>
      <p:sp>
        <p:nvSpPr>
          <p:cNvPr id="849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9D30E7-5665-403C-9782-A76BAF6DDE05}" type="slidenum">
              <a:rPr lang="ru-RU"/>
              <a:pPr/>
              <a:t>10</a:t>
            </a:fld>
            <a:endParaRPr lang="ru-RU"/>
          </a:p>
        </p:txBody>
      </p:sp>
      <p:sp>
        <p:nvSpPr>
          <p:cNvPr id="79874" name="Rectangle 2"/>
          <p:cNvSpPr>
            <a:spLocks noRot="1" noChangeArrowheads="1" noTextEdit="1"/>
          </p:cNvSpPr>
          <p:nvPr>
            <p:ph type="sldImg"/>
          </p:nvPr>
        </p:nvSpPr>
        <p:spPr>
          <a:ln/>
        </p:spPr>
      </p:sp>
      <p:sp>
        <p:nvSpPr>
          <p:cNvPr id="7987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04AA80-5021-4CE8-8AB8-561854306A4E}" type="slidenum">
              <a:rPr lang="ru-RU"/>
              <a:pPr/>
              <a:t>11</a:t>
            </a:fld>
            <a:endParaRPr lang="ru-RU"/>
          </a:p>
        </p:txBody>
      </p:sp>
      <p:sp>
        <p:nvSpPr>
          <p:cNvPr id="80898" name="Rectangle 2"/>
          <p:cNvSpPr>
            <a:spLocks noRo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9A0A37-9162-4657-A2FC-E57EE8AC8844}" type="slidenum">
              <a:rPr lang="ru-RU"/>
              <a:pPr/>
              <a:t>12</a:t>
            </a:fld>
            <a:endParaRPr lang="ru-RU"/>
          </a:p>
        </p:txBody>
      </p:sp>
      <p:sp>
        <p:nvSpPr>
          <p:cNvPr id="91138" name="Rectangle 2"/>
          <p:cNvSpPr>
            <a:spLocks noRo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174DF7-1A07-4723-BC1E-399114435DD1}" type="slidenum">
              <a:rPr lang="ru-RU"/>
              <a:pPr/>
              <a:t>13</a:t>
            </a:fld>
            <a:endParaRPr lang="ru-RU"/>
          </a:p>
        </p:txBody>
      </p:sp>
      <p:sp>
        <p:nvSpPr>
          <p:cNvPr id="92162" name="Rectangle 2"/>
          <p:cNvSpPr>
            <a:spLocks noRo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C8CCE3-1576-45AD-A58A-46683E1A99B3}" type="slidenum">
              <a:rPr lang="ru-RU"/>
              <a:pPr/>
              <a:t>14</a:t>
            </a:fld>
            <a:endParaRPr lang="ru-RU"/>
          </a:p>
        </p:txBody>
      </p:sp>
      <p:sp>
        <p:nvSpPr>
          <p:cNvPr id="93186" name="Rectangle 2"/>
          <p:cNvSpPr>
            <a:spLocks noRo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601864-C7A2-4A5B-9614-E4E0C3CCE64A}" type="slidenum">
              <a:rPr lang="ru-RU"/>
              <a:pPr/>
              <a:t>15</a:t>
            </a:fld>
            <a:endParaRPr lang="ru-RU"/>
          </a:p>
        </p:txBody>
      </p:sp>
      <p:sp>
        <p:nvSpPr>
          <p:cNvPr id="94210" name="Rectangle 2"/>
          <p:cNvSpPr>
            <a:spLocks noRo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839426-38DC-4A01-AFCD-B749A89AC2A2}" type="slidenum">
              <a:rPr lang="ru-RU"/>
              <a:pPr/>
              <a:t>2</a:t>
            </a:fld>
            <a:endParaRPr lang="ru-RU"/>
          </a:p>
        </p:txBody>
      </p:sp>
      <p:sp>
        <p:nvSpPr>
          <p:cNvPr id="89090" name="Rectangle 2"/>
          <p:cNvSpPr>
            <a:spLocks noRot="1" noChangeArrowheads="1" noTextEdit="1"/>
          </p:cNvSpPr>
          <p:nvPr>
            <p:ph type="sldImg"/>
          </p:nvPr>
        </p:nvSpPr>
        <p:spPr>
          <a:ln/>
        </p:spPr>
      </p:sp>
      <p:sp>
        <p:nvSpPr>
          <p:cNvPr id="8909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A1F5EF-300C-4026-9376-64C4BD0060D0}" type="slidenum">
              <a:rPr lang="ru-RU"/>
              <a:pPr/>
              <a:t>3</a:t>
            </a:fld>
            <a:endParaRPr lang="ru-RU"/>
          </a:p>
        </p:txBody>
      </p:sp>
      <p:sp>
        <p:nvSpPr>
          <p:cNvPr id="90114" name="Rectangle 2"/>
          <p:cNvSpPr>
            <a:spLocks noRot="1" noChangeArrowheads="1" noTextEdit="1"/>
          </p:cNvSpPr>
          <p:nvPr>
            <p:ph type="sldImg"/>
          </p:nvPr>
        </p:nvSpPr>
        <p:spPr>
          <a:ln/>
        </p:spPr>
      </p:sp>
      <p:sp>
        <p:nvSpPr>
          <p:cNvPr id="9011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FEF489-3F04-482E-BB82-92AE6DBE7598}" type="slidenum">
              <a:rPr lang="ru-RU"/>
              <a:pPr/>
              <a:t>4</a:t>
            </a:fld>
            <a:endParaRPr lang="ru-RU"/>
          </a:p>
        </p:txBody>
      </p:sp>
      <p:sp>
        <p:nvSpPr>
          <p:cNvPr id="86018" name="Rectangle 2"/>
          <p:cNvSpPr>
            <a:spLocks noRot="1"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19B258-CE58-4607-AFDA-A40FAD710C56}" type="slidenum">
              <a:rPr lang="ru-RU"/>
              <a:pPr/>
              <a:t>5</a:t>
            </a:fld>
            <a:endParaRPr lang="ru-RU"/>
          </a:p>
        </p:txBody>
      </p:sp>
      <p:sp>
        <p:nvSpPr>
          <p:cNvPr id="87042" name="Rectangle 2"/>
          <p:cNvSpPr>
            <a:spLocks noRo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4BDB8D-2E4E-4B01-92CE-DCB511ECF913}" type="slidenum">
              <a:rPr lang="ru-RU"/>
              <a:pPr/>
              <a:t>6</a:t>
            </a:fld>
            <a:endParaRPr lang="ru-RU"/>
          </a:p>
        </p:txBody>
      </p:sp>
      <p:sp>
        <p:nvSpPr>
          <p:cNvPr id="88066" name="Rectangle 2"/>
          <p:cNvSpPr>
            <a:spLocks noRot="1"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D508DA-43C3-49C8-A62C-5DF76001D860}" type="slidenum">
              <a:rPr lang="ru-RU"/>
              <a:pPr/>
              <a:t>7</a:t>
            </a:fld>
            <a:endParaRPr lang="ru-RU"/>
          </a:p>
        </p:txBody>
      </p:sp>
      <p:sp>
        <p:nvSpPr>
          <p:cNvPr id="81922" name="Rectangle 2"/>
          <p:cNvSpPr>
            <a:spLocks noRot="1" noChangeArrowheads="1" noTextEdit="1"/>
          </p:cNvSpPr>
          <p:nvPr>
            <p:ph type="sldImg"/>
          </p:nvPr>
        </p:nvSpPr>
        <p:spPr>
          <a:ln/>
        </p:spPr>
      </p:sp>
      <p:sp>
        <p:nvSpPr>
          <p:cNvPr id="819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0AFAF8-3940-4DAA-9636-7DEEC4000DC5}" type="slidenum">
              <a:rPr lang="ru-RU"/>
              <a:pPr/>
              <a:t>8</a:t>
            </a:fld>
            <a:endParaRPr lang="ru-RU"/>
          </a:p>
        </p:txBody>
      </p:sp>
      <p:sp>
        <p:nvSpPr>
          <p:cNvPr id="77826" name="Rectangle 2"/>
          <p:cNvSpPr>
            <a:spLocks noRot="1" noChangeArrowheads="1" noTextEdit="1"/>
          </p:cNvSpPr>
          <p:nvPr>
            <p:ph type="sldImg"/>
          </p:nvPr>
        </p:nvSpPr>
        <p:spPr>
          <a:xfrm>
            <a:off x="1125538" y="684213"/>
            <a:ext cx="4572000" cy="3429000"/>
          </a:xfrm>
          <a:ln/>
        </p:spPr>
      </p:sp>
      <p:sp>
        <p:nvSpPr>
          <p:cNvPr id="7782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7E8535-BF5C-42B5-AA28-2EBC1FC33310}" type="slidenum">
              <a:rPr lang="ru-RU"/>
              <a:pPr/>
              <a:t>9</a:t>
            </a:fld>
            <a:endParaRPr lang="ru-RU"/>
          </a:p>
        </p:txBody>
      </p:sp>
      <p:sp>
        <p:nvSpPr>
          <p:cNvPr id="78850" name="Rectangle 2"/>
          <p:cNvSpPr>
            <a:spLocks noRo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u-R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u-RU"/>
          </a:p>
        </p:txBody>
      </p:sp>
      <p:sp>
        <p:nvSpPr>
          <p:cNvPr id="4" name="Date Placeholder 3"/>
          <p:cNvSpPr>
            <a:spLocks noGrp="1"/>
          </p:cNvSpPr>
          <p:nvPr>
            <p:ph type="dt" sz="half"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D58FF16E-8AC7-43A0-8BAE-DC21E72C2DBB}"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CAEC7BB3-A345-4B28-B6A0-E209B8BFA865}"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u-R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1FBB41E-F4B6-421E-B4AB-E5DBE78F9643}" type="slidenum">
              <a:rPr lang="ru-RU"/>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ru-RU"/>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ClipArt Placeholder 3"/>
          <p:cNvSpPr>
            <a:spLocks noGrp="1"/>
          </p:cNvSpPr>
          <p:nvPr>
            <p:ph type="clipArt" sz="half" idx="2"/>
          </p:nvPr>
        </p:nvSpPr>
        <p:spPr>
          <a:xfrm>
            <a:off x="4648200" y="1600200"/>
            <a:ext cx="4038600" cy="4525963"/>
          </a:xfrm>
        </p:spPr>
        <p:txBody>
          <a:bodyPr/>
          <a:lstStyle/>
          <a:p>
            <a:endParaRPr lang="ru-RU"/>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ru-RU"/>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ru-RU"/>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F02985D8-911C-437A-869A-45DC91B961B6}" type="slidenum">
              <a:rPr lang="ru-RU"/>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ru-RU"/>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ru-RU"/>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ru-RU"/>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4A1D7728-2852-41CE-B693-790741D90DA6}" type="slidenum">
              <a:rPr lang="ru-RU"/>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8370" name="Group 2"/>
          <p:cNvGrpSpPr>
            <a:grpSpLocks/>
          </p:cNvGrpSpPr>
          <p:nvPr/>
        </p:nvGrpSpPr>
        <p:grpSpPr bwMode="auto">
          <a:xfrm>
            <a:off x="0" y="0"/>
            <a:ext cx="5867400" cy="6858000"/>
            <a:chOff x="0" y="0"/>
            <a:chExt cx="3696" cy="4320"/>
          </a:xfrm>
        </p:grpSpPr>
        <p:sp>
          <p:nvSpPr>
            <p:cNvPr id="58371"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pPr algn="ctr"/>
              <a:endParaRPr kumimoji="1" lang="ru-RU" sz="2400">
                <a:latin typeface="Times New Roman" pitchFamily="18" charset="0"/>
              </a:endParaRPr>
            </a:p>
          </p:txBody>
        </p:sp>
        <p:sp>
          <p:nvSpPr>
            <p:cNvPr id="58372"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endParaRPr kumimoji="1" lang="ru-RU" sz="2400">
                <a:latin typeface="Times New Roman" pitchFamily="18" charset="0"/>
              </a:endParaRPr>
            </a:p>
          </p:txBody>
        </p:sp>
      </p:grpSp>
      <p:grpSp>
        <p:nvGrpSpPr>
          <p:cNvPr id="58373" name="Group 5"/>
          <p:cNvGrpSpPr>
            <a:grpSpLocks/>
          </p:cNvGrpSpPr>
          <p:nvPr/>
        </p:nvGrpSpPr>
        <p:grpSpPr bwMode="auto">
          <a:xfrm>
            <a:off x="3632200" y="4889500"/>
            <a:ext cx="4876800" cy="319088"/>
            <a:chOff x="2288" y="3080"/>
            <a:chExt cx="3072" cy="201"/>
          </a:xfrm>
        </p:grpSpPr>
        <p:sp>
          <p:nvSpPr>
            <p:cNvPr id="58374"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ru-RU"/>
            </a:p>
          </p:txBody>
        </p:sp>
        <p:sp>
          <p:nvSpPr>
            <p:cNvPr id="58375"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ru-RU"/>
            </a:p>
          </p:txBody>
        </p:sp>
      </p:grpSp>
      <p:sp>
        <p:nvSpPr>
          <p:cNvPr id="58376" name="Rectangle 8"/>
          <p:cNvSpPr>
            <a:spLocks noGrp="1" noChangeArrowheads="1"/>
          </p:cNvSpPr>
          <p:nvPr>
            <p:ph type="subTitle" idx="1"/>
          </p:nvPr>
        </p:nvSpPr>
        <p:spPr>
          <a:xfrm>
            <a:off x="4673600" y="2927350"/>
            <a:ext cx="4013200" cy="1822450"/>
          </a:xfrm>
        </p:spPr>
        <p:txBody>
          <a:bodyPr anchor="b"/>
          <a:lstStyle>
            <a:lvl1pPr marL="0" indent="0" algn="ctr">
              <a:buFont typeface="Wingdings" pitchFamily="2" charset="2"/>
              <a:buNone/>
              <a:defRPr/>
            </a:lvl1pPr>
          </a:lstStyle>
          <a:p>
            <a:r>
              <a:rPr lang="ru-RU"/>
              <a:t>Образец подзаголовка</a:t>
            </a:r>
          </a:p>
        </p:txBody>
      </p:sp>
      <p:sp>
        <p:nvSpPr>
          <p:cNvPr id="58377" name="Rectangle 9"/>
          <p:cNvSpPr>
            <a:spLocks noGrp="1" noChangeArrowheads="1"/>
          </p:cNvSpPr>
          <p:nvPr>
            <p:ph type="dt" sz="quarter" idx="2"/>
          </p:nvPr>
        </p:nvSpPr>
        <p:spPr/>
        <p:txBody>
          <a:bodyPr/>
          <a:lstStyle>
            <a:lvl1pPr>
              <a:defRPr>
                <a:solidFill>
                  <a:schemeClr val="bg1"/>
                </a:solidFill>
              </a:defRPr>
            </a:lvl1pPr>
          </a:lstStyle>
          <a:p>
            <a:endParaRPr lang="ru-RU"/>
          </a:p>
        </p:txBody>
      </p:sp>
      <p:sp>
        <p:nvSpPr>
          <p:cNvPr id="58378" name="Rectangle 10"/>
          <p:cNvSpPr>
            <a:spLocks noGrp="1" noChangeArrowheads="1"/>
          </p:cNvSpPr>
          <p:nvPr>
            <p:ph type="ftr" sz="quarter" idx="3"/>
          </p:nvPr>
        </p:nvSpPr>
        <p:spPr/>
        <p:txBody>
          <a:bodyPr/>
          <a:lstStyle>
            <a:lvl1pPr algn="r">
              <a:defRPr/>
            </a:lvl1pPr>
          </a:lstStyle>
          <a:p>
            <a:endParaRPr lang="ru-RU"/>
          </a:p>
        </p:txBody>
      </p:sp>
      <p:sp>
        <p:nvSpPr>
          <p:cNvPr id="58379" name="Rectangle 11"/>
          <p:cNvSpPr>
            <a:spLocks noGrp="1" noChangeArrowheads="1"/>
          </p:cNvSpPr>
          <p:nvPr>
            <p:ph type="sldNum" sz="quarter" idx="4"/>
          </p:nvPr>
        </p:nvSpPr>
        <p:spPr>
          <a:xfrm>
            <a:off x="76200" y="6248400"/>
            <a:ext cx="587375" cy="488950"/>
          </a:xfrm>
        </p:spPr>
        <p:txBody>
          <a:bodyPr anchorCtr="0"/>
          <a:lstStyle>
            <a:lvl1pPr>
              <a:defRPr/>
            </a:lvl1pPr>
          </a:lstStyle>
          <a:p>
            <a:fld id="{BD31BB2D-AD80-4746-8B4E-F9BB23522215}" type="slidenum">
              <a:rPr lang="ru-RU"/>
              <a:pPr/>
              <a:t>‹#›</a:t>
            </a:fld>
            <a:endParaRPr lang="ru-RU"/>
          </a:p>
        </p:txBody>
      </p:sp>
      <p:sp>
        <p:nvSpPr>
          <p:cNvPr id="58380"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defRPr/>
            </a:lvl1pPr>
          </a:lstStyle>
          <a:p>
            <a:r>
              <a:rPr lang="ru-RU"/>
              <a:t>Образец заголовка</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B0C2550E-6500-4B56-AAE5-1537577158B9}" type="slidenum">
              <a:rPr lang="ru-RU"/>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u-R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B65FDAD2-B8EA-41CD-8517-A081B18ECF59}" type="slidenum">
              <a:rPr lang="ru-RU"/>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Date Placeholder 4"/>
          <p:cNvSpPr>
            <a:spLocks noGrp="1"/>
          </p:cNvSpPr>
          <p:nvPr>
            <p:ph type="dt" sz="half" idx="10"/>
          </p:nvPr>
        </p:nvSpPr>
        <p:spPr/>
        <p:txBody>
          <a:bodyPr/>
          <a:lstStyle>
            <a:lvl1pPr>
              <a:defRPr/>
            </a:lvl1pPr>
          </a:lstStyle>
          <a:p>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69D3F7CA-CAEB-4E6F-B05D-154342E7084B}" type="slidenum">
              <a:rPr lang="ru-RU"/>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ru-R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7" name="Date Placeholder 6"/>
          <p:cNvSpPr>
            <a:spLocks noGrp="1"/>
          </p:cNvSpPr>
          <p:nvPr>
            <p:ph type="dt" sz="half" idx="10"/>
          </p:nvPr>
        </p:nvSpPr>
        <p:spPr/>
        <p:txBody>
          <a:bodyPr/>
          <a:lstStyle>
            <a:lvl1pPr>
              <a:defRPr/>
            </a:lvl1pPr>
          </a:lstStyle>
          <a:p>
            <a:endParaRPr lang="ru-RU"/>
          </a:p>
        </p:txBody>
      </p:sp>
      <p:sp>
        <p:nvSpPr>
          <p:cNvPr id="8" name="Footer Placeholder 7"/>
          <p:cNvSpPr>
            <a:spLocks noGrp="1"/>
          </p:cNvSpPr>
          <p:nvPr>
            <p:ph type="ftr" sz="quarter" idx="11"/>
          </p:nvPr>
        </p:nvSpPr>
        <p:spPr/>
        <p:txBody>
          <a:bodyPr/>
          <a:lstStyle>
            <a:lvl1pPr>
              <a:defRPr/>
            </a:lvl1pPr>
          </a:lstStyle>
          <a:p>
            <a:endParaRPr lang="ru-RU"/>
          </a:p>
        </p:txBody>
      </p:sp>
      <p:sp>
        <p:nvSpPr>
          <p:cNvPr id="9" name="Slide Number Placeholder 8"/>
          <p:cNvSpPr>
            <a:spLocks noGrp="1"/>
          </p:cNvSpPr>
          <p:nvPr>
            <p:ph type="sldNum" sz="quarter" idx="12"/>
          </p:nvPr>
        </p:nvSpPr>
        <p:spPr/>
        <p:txBody>
          <a:bodyPr/>
          <a:lstStyle>
            <a:lvl1pPr>
              <a:defRPr/>
            </a:lvl1pPr>
          </a:lstStyle>
          <a:p>
            <a:fld id="{C3180665-090C-4641-91D9-4578EA1D9127}" type="slidenum">
              <a:rPr lang="ru-RU"/>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ate Placeholder 2"/>
          <p:cNvSpPr>
            <a:spLocks noGrp="1"/>
          </p:cNvSpPr>
          <p:nvPr>
            <p:ph type="dt" sz="half" idx="10"/>
          </p:nvPr>
        </p:nvSpPr>
        <p:spPr/>
        <p:txBody>
          <a:bodyPr/>
          <a:lstStyle>
            <a:lvl1pPr>
              <a:defRPr/>
            </a:lvl1pPr>
          </a:lstStyle>
          <a:p>
            <a:endParaRPr lang="ru-RU"/>
          </a:p>
        </p:txBody>
      </p:sp>
      <p:sp>
        <p:nvSpPr>
          <p:cNvPr id="4" name="Footer Placeholder 3"/>
          <p:cNvSpPr>
            <a:spLocks noGrp="1"/>
          </p:cNvSpPr>
          <p:nvPr>
            <p:ph type="ftr" sz="quarter" idx="11"/>
          </p:nvPr>
        </p:nvSpPr>
        <p:spPr/>
        <p:txBody>
          <a:bodyPr/>
          <a:lstStyle>
            <a:lvl1pPr>
              <a:defRPr/>
            </a:lvl1pPr>
          </a:lstStyle>
          <a:p>
            <a:endParaRPr lang="ru-RU"/>
          </a:p>
        </p:txBody>
      </p:sp>
      <p:sp>
        <p:nvSpPr>
          <p:cNvPr id="5" name="Slide Number Placeholder 4"/>
          <p:cNvSpPr>
            <a:spLocks noGrp="1"/>
          </p:cNvSpPr>
          <p:nvPr>
            <p:ph type="sldNum" sz="quarter" idx="12"/>
          </p:nvPr>
        </p:nvSpPr>
        <p:spPr/>
        <p:txBody>
          <a:bodyPr/>
          <a:lstStyle>
            <a:lvl1pPr>
              <a:defRPr/>
            </a:lvl1pPr>
          </a:lstStyle>
          <a:p>
            <a:fld id="{6094918D-A323-404E-A030-8681B0EDC3EE}"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44DAB4A6-18DE-4551-83B5-ED4C6268B5B9}" type="slidenum">
              <a:rPr lang="ru-RU"/>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ru-RU"/>
          </a:p>
        </p:txBody>
      </p:sp>
      <p:sp>
        <p:nvSpPr>
          <p:cNvPr id="3" name="Footer Placeholder 2"/>
          <p:cNvSpPr>
            <a:spLocks noGrp="1"/>
          </p:cNvSpPr>
          <p:nvPr>
            <p:ph type="ftr" sz="quarter" idx="11"/>
          </p:nvPr>
        </p:nvSpPr>
        <p:spPr/>
        <p:txBody>
          <a:bodyPr/>
          <a:lstStyle>
            <a:lvl1pPr>
              <a:defRPr/>
            </a:lvl1pPr>
          </a:lstStyle>
          <a:p>
            <a:endParaRPr lang="ru-RU"/>
          </a:p>
        </p:txBody>
      </p:sp>
      <p:sp>
        <p:nvSpPr>
          <p:cNvPr id="4" name="Slide Number Placeholder 3"/>
          <p:cNvSpPr>
            <a:spLocks noGrp="1"/>
          </p:cNvSpPr>
          <p:nvPr>
            <p:ph type="sldNum" sz="quarter" idx="12"/>
          </p:nvPr>
        </p:nvSpPr>
        <p:spPr/>
        <p:txBody>
          <a:bodyPr/>
          <a:lstStyle>
            <a:lvl1pPr>
              <a:defRPr/>
            </a:lvl1pPr>
          </a:lstStyle>
          <a:p>
            <a:fld id="{29B1218C-54A5-436E-ADA2-4E5787D8B1C9}" type="slidenum">
              <a:rPr lang="ru-RU"/>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ru-R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92204283-365E-4446-9B75-440C563C50DA}" type="slidenum">
              <a:rPr lang="ru-RU"/>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ru-R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B51EF5C4-F6AD-49C8-8EE4-C3372C9980B7}" type="slidenum">
              <a:rPr lang="ru-RU"/>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DC8BEC0-8C67-41D9-9336-FFCC634E2455}" type="slidenum">
              <a:rPr lang="ru-RU"/>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ru-RU"/>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B2B4726D-88AF-4379-AC63-F800FCC4B09D}" type="slidenum">
              <a:rPr lang="ru-RU"/>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4450" name="Rectangle 2"/>
          <p:cNvSpPr>
            <a:spLocks noGrp="1" noChangeArrowheads="1"/>
          </p:cNvSpPr>
          <p:nvPr>
            <p:ph type="ctrTitle" sz="quarter"/>
          </p:nvPr>
        </p:nvSpPr>
        <p:spPr>
          <a:xfrm>
            <a:off x="685800" y="1676400"/>
            <a:ext cx="7772400" cy="1828800"/>
          </a:xfrm>
        </p:spPr>
        <p:txBody>
          <a:bodyPr/>
          <a:lstStyle>
            <a:lvl1pPr>
              <a:defRPr/>
            </a:lvl1pPr>
          </a:lstStyle>
          <a:p>
            <a:r>
              <a:rPr lang="ru-RU"/>
              <a:t>Образец заголовка</a:t>
            </a:r>
          </a:p>
        </p:txBody>
      </p:sp>
      <p:sp>
        <p:nvSpPr>
          <p:cNvPr id="104451"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104452" name="Rectangle 4"/>
          <p:cNvSpPr>
            <a:spLocks noGrp="1" noChangeArrowheads="1"/>
          </p:cNvSpPr>
          <p:nvPr>
            <p:ph type="dt" sz="quarter" idx="2"/>
          </p:nvPr>
        </p:nvSpPr>
        <p:spPr/>
        <p:txBody>
          <a:bodyPr/>
          <a:lstStyle>
            <a:lvl1pPr>
              <a:defRPr/>
            </a:lvl1pPr>
          </a:lstStyle>
          <a:p>
            <a:endParaRPr lang="ru-RU"/>
          </a:p>
        </p:txBody>
      </p:sp>
      <p:sp>
        <p:nvSpPr>
          <p:cNvPr id="104453" name="Rectangle 5"/>
          <p:cNvSpPr>
            <a:spLocks noGrp="1" noChangeArrowheads="1"/>
          </p:cNvSpPr>
          <p:nvPr>
            <p:ph type="ftr" sz="quarter" idx="3"/>
          </p:nvPr>
        </p:nvSpPr>
        <p:spPr/>
        <p:txBody>
          <a:bodyPr/>
          <a:lstStyle>
            <a:lvl1pPr>
              <a:defRPr/>
            </a:lvl1pPr>
          </a:lstStyle>
          <a:p>
            <a:endParaRPr lang="ru-RU"/>
          </a:p>
        </p:txBody>
      </p:sp>
      <p:sp>
        <p:nvSpPr>
          <p:cNvPr id="104454" name="Rectangle 6"/>
          <p:cNvSpPr>
            <a:spLocks noGrp="1" noChangeArrowheads="1"/>
          </p:cNvSpPr>
          <p:nvPr>
            <p:ph type="sldNum" sz="quarter" idx="4"/>
          </p:nvPr>
        </p:nvSpPr>
        <p:spPr/>
        <p:txBody>
          <a:bodyPr/>
          <a:lstStyle>
            <a:lvl1pPr>
              <a:defRPr/>
            </a:lvl1pPr>
          </a:lstStyle>
          <a:p>
            <a:fld id="{7434AD20-E73B-4346-BA63-857993BB6CC8}" type="slidenum">
              <a:rPr lang="ru-RU"/>
              <a:pPr/>
              <a:t>‹#›</a:t>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B8FE838F-8874-4EFB-9FAD-F6080F13168F}" type="slidenum">
              <a:rPr lang="ru-RU"/>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u-R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3F9FE9A-96A4-4693-B482-0D84FCE24C33}" type="slidenum">
              <a:rPr lang="ru-RU"/>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Date Placeholder 4"/>
          <p:cNvSpPr>
            <a:spLocks noGrp="1"/>
          </p:cNvSpPr>
          <p:nvPr>
            <p:ph type="dt" sz="half" idx="10"/>
          </p:nvPr>
        </p:nvSpPr>
        <p:spPr/>
        <p:txBody>
          <a:bodyPr/>
          <a:lstStyle>
            <a:lvl1pPr>
              <a:defRPr/>
            </a:lvl1pPr>
          </a:lstStyle>
          <a:p>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839A15C4-25BD-477C-A883-9B8D6609EC24}" type="slidenum">
              <a:rPr lang="ru-RU"/>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ru-R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7" name="Date Placeholder 6"/>
          <p:cNvSpPr>
            <a:spLocks noGrp="1"/>
          </p:cNvSpPr>
          <p:nvPr>
            <p:ph type="dt" sz="half" idx="10"/>
          </p:nvPr>
        </p:nvSpPr>
        <p:spPr/>
        <p:txBody>
          <a:bodyPr/>
          <a:lstStyle>
            <a:lvl1pPr>
              <a:defRPr/>
            </a:lvl1pPr>
          </a:lstStyle>
          <a:p>
            <a:endParaRPr lang="ru-RU"/>
          </a:p>
        </p:txBody>
      </p:sp>
      <p:sp>
        <p:nvSpPr>
          <p:cNvPr id="8" name="Footer Placeholder 7"/>
          <p:cNvSpPr>
            <a:spLocks noGrp="1"/>
          </p:cNvSpPr>
          <p:nvPr>
            <p:ph type="ftr" sz="quarter" idx="11"/>
          </p:nvPr>
        </p:nvSpPr>
        <p:spPr/>
        <p:txBody>
          <a:bodyPr/>
          <a:lstStyle>
            <a:lvl1pPr>
              <a:defRPr/>
            </a:lvl1pPr>
          </a:lstStyle>
          <a:p>
            <a:endParaRPr lang="ru-RU"/>
          </a:p>
        </p:txBody>
      </p:sp>
      <p:sp>
        <p:nvSpPr>
          <p:cNvPr id="9" name="Slide Number Placeholder 8"/>
          <p:cNvSpPr>
            <a:spLocks noGrp="1"/>
          </p:cNvSpPr>
          <p:nvPr>
            <p:ph type="sldNum" sz="quarter" idx="12"/>
          </p:nvPr>
        </p:nvSpPr>
        <p:spPr/>
        <p:txBody>
          <a:bodyPr/>
          <a:lstStyle>
            <a:lvl1pPr>
              <a:defRPr/>
            </a:lvl1pPr>
          </a:lstStyle>
          <a:p>
            <a:fld id="{0CE4427A-DB90-44EA-A81F-A740FF8F5B85}"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u-R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793A2E22-94D5-41A4-93A5-76A830D6C72B}" type="slidenum">
              <a:rPr lang="ru-RU"/>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ate Placeholder 2"/>
          <p:cNvSpPr>
            <a:spLocks noGrp="1"/>
          </p:cNvSpPr>
          <p:nvPr>
            <p:ph type="dt" sz="half" idx="10"/>
          </p:nvPr>
        </p:nvSpPr>
        <p:spPr/>
        <p:txBody>
          <a:bodyPr/>
          <a:lstStyle>
            <a:lvl1pPr>
              <a:defRPr/>
            </a:lvl1pPr>
          </a:lstStyle>
          <a:p>
            <a:endParaRPr lang="ru-RU"/>
          </a:p>
        </p:txBody>
      </p:sp>
      <p:sp>
        <p:nvSpPr>
          <p:cNvPr id="4" name="Footer Placeholder 3"/>
          <p:cNvSpPr>
            <a:spLocks noGrp="1"/>
          </p:cNvSpPr>
          <p:nvPr>
            <p:ph type="ftr" sz="quarter" idx="11"/>
          </p:nvPr>
        </p:nvSpPr>
        <p:spPr/>
        <p:txBody>
          <a:bodyPr/>
          <a:lstStyle>
            <a:lvl1pPr>
              <a:defRPr/>
            </a:lvl1pPr>
          </a:lstStyle>
          <a:p>
            <a:endParaRPr lang="ru-RU"/>
          </a:p>
        </p:txBody>
      </p:sp>
      <p:sp>
        <p:nvSpPr>
          <p:cNvPr id="5" name="Slide Number Placeholder 4"/>
          <p:cNvSpPr>
            <a:spLocks noGrp="1"/>
          </p:cNvSpPr>
          <p:nvPr>
            <p:ph type="sldNum" sz="quarter" idx="12"/>
          </p:nvPr>
        </p:nvSpPr>
        <p:spPr/>
        <p:txBody>
          <a:bodyPr/>
          <a:lstStyle>
            <a:lvl1pPr>
              <a:defRPr/>
            </a:lvl1pPr>
          </a:lstStyle>
          <a:p>
            <a:fld id="{536BCB24-FAF4-468B-AFF6-2E3F504CACF3}" type="slidenum">
              <a:rPr lang="ru-RU"/>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ru-RU"/>
          </a:p>
        </p:txBody>
      </p:sp>
      <p:sp>
        <p:nvSpPr>
          <p:cNvPr id="3" name="Footer Placeholder 2"/>
          <p:cNvSpPr>
            <a:spLocks noGrp="1"/>
          </p:cNvSpPr>
          <p:nvPr>
            <p:ph type="ftr" sz="quarter" idx="11"/>
          </p:nvPr>
        </p:nvSpPr>
        <p:spPr/>
        <p:txBody>
          <a:bodyPr/>
          <a:lstStyle>
            <a:lvl1pPr>
              <a:defRPr/>
            </a:lvl1pPr>
          </a:lstStyle>
          <a:p>
            <a:endParaRPr lang="ru-RU"/>
          </a:p>
        </p:txBody>
      </p:sp>
      <p:sp>
        <p:nvSpPr>
          <p:cNvPr id="4" name="Slide Number Placeholder 3"/>
          <p:cNvSpPr>
            <a:spLocks noGrp="1"/>
          </p:cNvSpPr>
          <p:nvPr>
            <p:ph type="sldNum" sz="quarter" idx="12"/>
          </p:nvPr>
        </p:nvSpPr>
        <p:spPr/>
        <p:txBody>
          <a:bodyPr/>
          <a:lstStyle>
            <a:lvl1pPr>
              <a:defRPr/>
            </a:lvl1pPr>
          </a:lstStyle>
          <a:p>
            <a:fld id="{6615619F-D4A8-46EF-8775-0906147F7522}" type="slidenum">
              <a:rPr lang="ru-RU"/>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u-R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277191C5-D4C8-4B93-940F-58800F40613D}" type="slidenum">
              <a:rPr lang="ru-RU"/>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u-R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4B722AB1-2010-4C3C-B475-1F27E1EC12A8}" type="slidenum">
              <a:rPr lang="ru-RU"/>
              <a:pPr/>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39309AC4-8DCF-49FB-87C2-92BDAFF04E74}" type="slidenum">
              <a:rPr lang="ru-RU"/>
              <a:pPr/>
              <a:t>‹#›</a:t>
            </a:fld>
            <a:endParaRPr lang="ru-R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smtClean="0"/>
              <a:t>Click to edit Master title style</a:t>
            </a:r>
            <a:endParaRPr lang="ru-RU"/>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DE77E726-2D13-4E7A-8FA8-990D86AC1844}" type="slidenum">
              <a:rPr lang="ru-RU"/>
              <a:pPr/>
              <a:t>‹#›</a:t>
            </a:fld>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lstStyle/>
          <a:p>
            <a:r>
              <a:rPr lang="en-US" smtClean="0"/>
              <a:t>Click to edit Master title style</a:t>
            </a:r>
            <a:endParaRPr lang="ru-RU"/>
          </a:p>
        </p:txBody>
      </p:sp>
      <p:sp>
        <p:nvSpPr>
          <p:cNvPr id="3" name="Content Placeholder 2"/>
          <p:cNvSpPr>
            <a:spLocks noGrp="1"/>
          </p:cNvSpPr>
          <p:nvPr>
            <p:ph sz="quarter" idx="1"/>
          </p:nvPr>
        </p:nvSpPr>
        <p:spPr>
          <a:xfrm>
            <a:off x="457200" y="19812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Content Placeholder 3"/>
          <p:cNvSpPr>
            <a:spLocks noGrp="1"/>
          </p:cNvSpPr>
          <p:nvPr>
            <p:ph sz="quarter" idx="2"/>
          </p:nvPr>
        </p:nvSpPr>
        <p:spPr>
          <a:xfrm>
            <a:off x="4648200" y="1981200"/>
            <a:ext cx="4038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Text Placeholder 4"/>
          <p:cNvSpPr>
            <a:spLocks noGrp="1"/>
          </p:cNvSpPr>
          <p:nvPr>
            <p:ph type="body" sz="half" idx="3"/>
          </p:nvPr>
        </p:nvSpPr>
        <p:spPr>
          <a:xfrm>
            <a:off x="457200" y="4114800"/>
            <a:ext cx="82296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ru-RU"/>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ru-RU"/>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6F97BF7A-DFA6-4FCC-9481-AEF47E79E244}"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Date Placeholder 4"/>
          <p:cNvSpPr>
            <a:spLocks noGrp="1"/>
          </p:cNvSpPr>
          <p:nvPr>
            <p:ph type="dt" sz="half" idx="10"/>
          </p:nvPr>
        </p:nvSpPr>
        <p:spPr/>
        <p:txBody>
          <a:bodyPr/>
          <a:lstStyle>
            <a:lvl1pPr>
              <a:defRPr/>
            </a:lvl1pPr>
          </a:lstStyle>
          <a:p>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F8D12763-DECB-4C83-9EC8-E32B437A0864}"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u-R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7" name="Date Placeholder 6"/>
          <p:cNvSpPr>
            <a:spLocks noGrp="1"/>
          </p:cNvSpPr>
          <p:nvPr>
            <p:ph type="dt" sz="half" idx="10"/>
          </p:nvPr>
        </p:nvSpPr>
        <p:spPr/>
        <p:txBody>
          <a:bodyPr/>
          <a:lstStyle>
            <a:lvl1pPr>
              <a:defRPr/>
            </a:lvl1pPr>
          </a:lstStyle>
          <a:p>
            <a:endParaRPr lang="ru-RU"/>
          </a:p>
        </p:txBody>
      </p:sp>
      <p:sp>
        <p:nvSpPr>
          <p:cNvPr id="8" name="Footer Placeholder 7"/>
          <p:cNvSpPr>
            <a:spLocks noGrp="1"/>
          </p:cNvSpPr>
          <p:nvPr>
            <p:ph type="ftr" sz="quarter" idx="11"/>
          </p:nvPr>
        </p:nvSpPr>
        <p:spPr/>
        <p:txBody>
          <a:bodyPr/>
          <a:lstStyle>
            <a:lvl1pPr>
              <a:defRPr/>
            </a:lvl1pPr>
          </a:lstStyle>
          <a:p>
            <a:endParaRPr lang="ru-RU"/>
          </a:p>
        </p:txBody>
      </p:sp>
      <p:sp>
        <p:nvSpPr>
          <p:cNvPr id="9" name="Slide Number Placeholder 8"/>
          <p:cNvSpPr>
            <a:spLocks noGrp="1"/>
          </p:cNvSpPr>
          <p:nvPr>
            <p:ph type="sldNum" sz="quarter" idx="12"/>
          </p:nvPr>
        </p:nvSpPr>
        <p:spPr/>
        <p:txBody>
          <a:bodyPr/>
          <a:lstStyle>
            <a:lvl1pPr>
              <a:defRPr/>
            </a:lvl1pPr>
          </a:lstStyle>
          <a:p>
            <a:fld id="{E63D33B7-E5C9-402C-9005-85FB02B006F5}"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ate Placeholder 2"/>
          <p:cNvSpPr>
            <a:spLocks noGrp="1"/>
          </p:cNvSpPr>
          <p:nvPr>
            <p:ph type="dt" sz="half" idx="10"/>
          </p:nvPr>
        </p:nvSpPr>
        <p:spPr/>
        <p:txBody>
          <a:bodyPr/>
          <a:lstStyle>
            <a:lvl1pPr>
              <a:defRPr/>
            </a:lvl1pPr>
          </a:lstStyle>
          <a:p>
            <a:endParaRPr lang="ru-RU"/>
          </a:p>
        </p:txBody>
      </p:sp>
      <p:sp>
        <p:nvSpPr>
          <p:cNvPr id="4" name="Footer Placeholder 3"/>
          <p:cNvSpPr>
            <a:spLocks noGrp="1"/>
          </p:cNvSpPr>
          <p:nvPr>
            <p:ph type="ftr" sz="quarter" idx="11"/>
          </p:nvPr>
        </p:nvSpPr>
        <p:spPr/>
        <p:txBody>
          <a:bodyPr/>
          <a:lstStyle>
            <a:lvl1pPr>
              <a:defRPr/>
            </a:lvl1pPr>
          </a:lstStyle>
          <a:p>
            <a:endParaRPr lang="ru-RU"/>
          </a:p>
        </p:txBody>
      </p:sp>
      <p:sp>
        <p:nvSpPr>
          <p:cNvPr id="5" name="Slide Number Placeholder 4"/>
          <p:cNvSpPr>
            <a:spLocks noGrp="1"/>
          </p:cNvSpPr>
          <p:nvPr>
            <p:ph type="sldNum" sz="quarter" idx="12"/>
          </p:nvPr>
        </p:nvSpPr>
        <p:spPr/>
        <p:txBody>
          <a:bodyPr/>
          <a:lstStyle>
            <a:lvl1pPr>
              <a:defRPr/>
            </a:lvl1pPr>
          </a:lstStyle>
          <a:p>
            <a:fld id="{72C3F1AA-2AD5-4539-B759-5A927CB16967}"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ru-RU"/>
          </a:p>
        </p:txBody>
      </p:sp>
      <p:sp>
        <p:nvSpPr>
          <p:cNvPr id="3" name="Footer Placeholder 2"/>
          <p:cNvSpPr>
            <a:spLocks noGrp="1"/>
          </p:cNvSpPr>
          <p:nvPr>
            <p:ph type="ftr" sz="quarter" idx="11"/>
          </p:nvPr>
        </p:nvSpPr>
        <p:spPr/>
        <p:txBody>
          <a:bodyPr/>
          <a:lstStyle>
            <a:lvl1pPr>
              <a:defRPr/>
            </a:lvl1pPr>
          </a:lstStyle>
          <a:p>
            <a:endParaRPr lang="ru-RU"/>
          </a:p>
        </p:txBody>
      </p:sp>
      <p:sp>
        <p:nvSpPr>
          <p:cNvPr id="4" name="Slide Number Placeholder 3"/>
          <p:cNvSpPr>
            <a:spLocks noGrp="1"/>
          </p:cNvSpPr>
          <p:nvPr>
            <p:ph type="sldNum" sz="quarter" idx="12"/>
          </p:nvPr>
        </p:nvSpPr>
        <p:spPr/>
        <p:txBody>
          <a:bodyPr/>
          <a:lstStyle>
            <a:lvl1pPr>
              <a:defRPr/>
            </a:lvl1pPr>
          </a:lstStyle>
          <a:p>
            <a:fld id="{E5D3C61D-A7C7-42F5-9420-F845975FD33A}"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u-R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51A453BC-CC90-48DC-B166-2E9D205E02CD}"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u-R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83CAFF47-DC71-4F6D-973B-F84CA5336A48}"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552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553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u-RU"/>
          </a:p>
        </p:txBody>
      </p:sp>
      <p:sp>
        <p:nvSpPr>
          <p:cNvPr id="553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553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F2D9E8F-96CA-4035-B282-2D7AB9CE4E33}"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95" r:id="rId12"/>
    <p:sldLayoutId id="2147483697"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57346" name="Group 2"/>
          <p:cNvGrpSpPr>
            <a:grpSpLocks/>
          </p:cNvGrpSpPr>
          <p:nvPr/>
        </p:nvGrpSpPr>
        <p:grpSpPr bwMode="auto">
          <a:xfrm>
            <a:off x="0" y="0"/>
            <a:ext cx="7620000" cy="6858000"/>
            <a:chOff x="0" y="0"/>
            <a:chExt cx="4800" cy="4320"/>
          </a:xfrm>
        </p:grpSpPr>
        <p:grpSp>
          <p:nvGrpSpPr>
            <p:cNvPr id="57347" name="Group 3"/>
            <p:cNvGrpSpPr>
              <a:grpSpLocks/>
            </p:cNvGrpSpPr>
            <p:nvPr userDrawn="1"/>
          </p:nvGrpSpPr>
          <p:grpSpPr bwMode="auto">
            <a:xfrm>
              <a:off x="0" y="0"/>
              <a:ext cx="2016" cy="4320"/>
              <a:chOff x="0" y="0"/>
              <a:chExt cx="2016" cy="4320"/>
            </a:xfrm>
          </p:grpSpPr>
          <p:sp>
            <p:nvSpPr>
              <p:cNvPr id="57348"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endParaRPr lang="ru-RU"/>
              </a:p>
            </p:txBody>
          </p:sp>
          <p:sp>
            <p:nvSpPr>
              <p:cNvPr id="57349"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endParaRPr lang="ru-RU"/>
              </a:p>
            </p:txBody>
          </p:sp>
        </p:grpSp>
        <p:grpSp>
          <p:nvGrpSpPr>
            <p:cNvPr id="57350" name="Group 6"/>
            <p:cNvGrpSpPr>
              <a:grpSpLocks/>
            </p:cNvGrpSpPr>
            <p:nvPr/>
          </p:nvGrpSpPr>
          <p:grpSpPr bwMode="auto">
            <a:xfrm>
              <a:off x="144" y="1248"/>
              <a:ext cx="4656" cy="201"/>
              <a:chOff x="144" y="1248"/>
              <a:chExt cx="4656" cy="201"/>
            </a:xfrm>
          </p:grpSpPr>
          <p:sp>
            <p:nvSpPr>
              <p:cNvPr id="57351"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endParaRPr lang="ru-RU"/>
              </a:p>
            </p:txBody>
          </p:sp>
          <p:sp>
            <p:nvSpPr>
              <p:cNvPr id="57352"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endParaRPr lang="ru-RU"/>
              </a:p>
            </p:txBody>
          </p:sp>
        </p:grpSp>
      </p:grpSp>
      <p:sp>
        <p:nvSpPr>
          <p:cNvPr id="57353"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57354"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57355"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endParaRPr lang="ru-RU"/>
          </a:p>
        </p:txBody>
      </p:sp>
      <p:sp>
        <p:nvSpPr>
          <p:cNvPr id="57356"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ru-RU"/>
          </a:p>
        </p:txBody>
      </p:sp>
      <p:sp>
        <p:nvSpPr>
          <p:cNvPr id="57357"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sz="2600" b="1">
                <a:solidFill>
                  <a:schemeClr val="bg1"/>
                </a:solidFill>
              </a:defRPr>
            </a:lvl1pPr>
          </a:lstStyle>
          <a:p>
            <a:fld id="{4F9AFBC1-B991-4F16-B31A-1CDC5489AF98}"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pitchFamily="34" charset="0"/>
        </a:defRPr>
      </a:lvl2pPr>
      <a:lvl3pPr algn="l" rtl="0" fontAlgn="base">
        <a:lnSpc>
          <a:spcPct val="90000"/>
        </a:lnSpc>
        <a:spcBef>
          <a:spcPct val="0"/>
        </a:spcBef>
        <a:spcAft>
          <a:spcPct val="0"/>
        </a:spcAft>
        <a:defRPr sz="3600" b="1">
          <a:solidFill>
            <a:schemeClr val="tx2"/>
          </a:solidFill>
          <a:latin typeface="Arial" pitchFamily="34" charset="0"/>
        </a:defRPr>
      </a:lvl3pPr>
      <a:lvl4pPr algn="l" rtl="0" fontAlgn="base">
        <a:lnSpc>
          <a:spcPct val="90000"/>
        </a:lnSpc>
        <a:spcBef>
          <a:spcPct val="0"/>
        </a:spcBef>
        <a:spcAft>
          <a:spcPct val="0"/>
        </a:spcAft>
        <a:defRPr sz="3600" b="1">
          <a:solidFill>
            <a:schemeClr val="tx2"/>
          </a:solidFill>
          <a:latin typeface="Arial" pitchFamily="34" charset="0"/>
        </a:defRPr>
      </a:lvl4pPr>
      <a:lvl5pPr algn="l" rtl="0" fontAlgn="base">
        <a:lnSpc>
          <a:spcPct val="90000"/>
        </a:lnSpc>
        <a:spcBef>
          <a:spcPct val="0"/>
        </a:spcBef>
        <a:spcAft>
          <a:spcPct val="0"/>
        </a:spcAft>
        <a:defRPr sz="3600" b="1">
          <a:solidFill>
            <a:schemeClr val="tx2"/>
          </a:solidFill>
          <a:latin typeface="Arial" pitchFamily="34" charset="0"/>
        </a:defRPr>
      </a:lvl5pPr>
      <a:lvl6pPr marL="457200" algn="l" rtl="0" fontAlgn="base">
        <a:lnSpc>
          <a:spcPct val="90000"/>
        </a:lnSpc>
        <a:spcBef>
          <a:spcPct val="0"/>
        </a:spcBef>
        <a:spcAft>
          <a:spcPct val="0"/>
        </a:spcAft>
        <a:defRPr sz="3600" b="1">
          <a:solidFill>
            <a:schemeClr val="tx2"/>
          </a:solidFill>
          <a:latin typeface="Arial" pitchFamily="34" charset="0"/>
        </a:defRPr>
      </a:lvl6pPr>
      <a:lvl7pPr marL="914400" algn="l" rtl="0" fontAlgn="base">
        <a:lnSpc>
          <a:spcPct val="90000"/>
        </a:lnSpc>
        <a:spcBef>
          <a:spcPct val="0"/>
        </a:spcBef>
        <a:spcAft>
          <a:spcPct val="0"/>
        </a:spcAft>
        <a:defRPr sz="3600" b="1">
          <a:solidFill>
            <a:schemeClr val="tx2"/>
          </a:solidFill>
          <a:latin typeface="Arial" pitchFamily="34" charset="0"/>
        </a:defRPr>
      </a:lvl7pPr>
      <a:lvl8pPr marL="1371600" algn="l" rtl="0" fontAlgn="base">
        <a:lnSpc>
          <a:spcPct val="90000"/>
        </a:lnSpc>
        <a:spcBef>
          <a:spcPct val="0"/>
        </a:spcBef>
        <a:spcAft>
          <a:spcPct val="0"/>
        </a:spcAft>
        <a:defRPr sz="3600" b="1">
          <a:solidFill>
            <a:schemeClr val="tx2"/>
          </a:solidFill>
          <a:latin typeface="Arial" pitchFamily="34" charset="0"/>
        </a:defRPr>
      </a:lvl8pPr>
      <a:lvl9pPr marL="1828800" algn="l" rtl="0" fontAlgn="base">
        <a:lnSpc>
          <a:spcPct val="90000"/>
        </a:lnSpc>
        <a:spcBef>
          <a:spcPct val="0"/>
        </a:spcBef>
        <a:spcAft>
          <a:spcPct val="0"/>
        </a:spcAft>
        <a:defRPr sz="3600" b="1">
          <a:solidFill>
            <a:schemeClr val="tx2"/>
          </a:solidFill>
          <a:latin typeface="Arial" pitchFamily="34"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fontAlgn="base">
        <a:spcBef>
          <a:spcPct val="20000"/>
        </a:spcBef>
        <a:spcAft>
          <a:spcPct val="0"/>
        </a:spcAft>
        <a:buClr>
          <a:schemeClr val="tx1"/>
        </a:buClr>
        <a:buSzPct val="80000"/>
        <a:buChar char="–"/>
        <a:defRPr>
          <a:solidFill>
            <a:schemeClr val="tx1"/>
          </a:solidFill>
          <a:latin typeface="+mn-lt"/>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3427"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34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FFFFFF"/>
                  </a:outerShdw>
                </a:effectLst>
              </a:defRPr>
            </a:lvl1pPr>
          </a:lstStyle>
          <a:p>
            <a:endParaRPr lang="ru-RU"/>
          </a:p>
        </p:txBody>
      </p:sp>
      <p:sp>
        <p:nvSpPr>
          <p:cNvPr id="1034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FFFFFF"/>
                  </a:outerShdw>
                </a:effectLst>
              </a:defRPr>
            </a:lvl1pPr>
          </a:lstStyle>
          <a:p>
            <a:endParaRPr lang="ru-RU"/>
          </a:p>
        </p:txBody>
      </p:sp>
      <p:sp>
        <p:nvSpPr>
          <p:cNvPr id="1034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FFFFFF"/>
                  </a:outerShdw>
                </a:effectLst>
              </a:defRPr>
            </a:lvl1pPr>
          </a:lstStyle>
          <a:p>
            <a:fld id="{FEF2A656-CD31-43AC-B8F8-0961B21FCCA9}"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63"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6" r:id="rId12"/>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FFFFFF"/>
            </a:outerShdw>
          </a:effectLst>
          <a:latin typeface="+mn-lt"/>
          <a:ea typeface="+mn-ea"/>
          <a:cs typeface="+mn-cs"/>
        </a:defRPr>
      </a:lvl1pPr>
      <a:lvl2pPr marL="742950" indent="-285750" algn="l" rtl="0" fontAlgn="base">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FFFFFF"/>
            </a:outerShdw>
          </a:effectLst>
          <a:latin typeface="+mn-lt"/>
        </a:defRPr>
      </a:lvl2pPr>
      <a:lvl3pPr marL="1143000" indent="-228600" algn="l" rtl="0" fontAlgn="base">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FFFFFF"/>
            </a:outerShdw>
          </a:effectLst>
          <a:latin typeface="+mn-lt"/>
        </a:defRPr>
      </a:lvl3pPr>
      <a:lvl4pPr marL="1600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FFFFFF"/>
            </a:outerShdw>
          </a:effectLst>
          <a:latin typeface="+mn-lt"/>
        </a:defRPr>
      </a:lvl4pPr>
      <a:lvl5pPr marL="20574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FFFFFF"/>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FFFFFF"/>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FFFFFF"/>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FFFFFF"/>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FFFFFF"/>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36.xml"/><Relationship Id="rId5" Type="http://schemas.openxmlformats.org/officeDocument/2006/relationships/image" Target="../media/image4.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6.xml"/><Relationship Id="rId7" Type="http://schemas.openxmlformats.org/officeDocument/2006/relationships/slide" Target="slide1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slide" Target="slide10.xml"/><Relationship Id="rId5" Type="http://schemas.openxmlformats.org/officeDocument/2006/relationships/slide" Target="slide8.xml"/><Relationship Id="rId4" Type="http://schemas.openxmlformats.org/officeDocument/2006/relationships/slide" Target="slide7.xml"/></Relationships>
</file>

<file path=ppt/slides/_rels/slide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slide" Target="slide5.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AutoShape 2"/>
          <p:cNvSpPr>
            <a:spLocks noGrp="1" noChangeArrowheads="1"/>
          </p:cNvSpPr>
          <p:nvPr>
            <p:ph type="ctrTitle"/>
          </p:nvPr>
        </p:nvSpPr>
        <p:spPr/>
        <p:txBody>
          <a:bodyPr/>
          <a:lstStyle/>
          <a:p>
            <a:r>
              <a:rPr lang="ru-RU" sz="2800"/>
              <a:t>физическая культура</a:t>
            </a:r>
            <a:br>
              <a:rPr lang="ru-RU" sz="2800"/>
            </a:br>
            <a:endParaRPr lang="ru-RU" sz="2800"/>
          </a:p>
        </p:txBody>
      </p:sp>
      <p:sp>
        <p:nvSpPr>
          <p:cNvPr id="2051" name="Rectangle 3"/>
          <p:cNvSpPr>
            <a:spLocks noGrp="1" noChangeArrowheads="1"/>
          </p:cNvSpPr>
          <p:nvPr>
            <p:ph type="subTitle" idx="1"/>
          </p:nvPr>
        </p:nvSpPr>
        <p:spPr>
          <a:xfrm>
            <a:off x="4673600" y="2927350"/>
            <a:ext cx="4470400" cy="1822450"/>
          </a:xfrm>
        </p:spPr>
        <p:txBody>
          <a:bodyPr/>
          <a:lstStyle/>
          <a:p>
            <a:r>
              <a:rPr lang="ru-RU" sz="1800"/>
              <a:t>Соколовская Светлана Валентиновна</a:t>
            </a:r>
          </a:p>
          <a:p>
            <a:endParaRPr lang="ru-RU" sz="1600"/>
          </a:p>
          <a:p>
            <a:r>
              <a:rPr lang="ru-RU" sz="1600"/>
              <a:t>Учитель школы № 525 </a:t>
            </a:r>
          </a:p>
          <a:p>
            <a:endParaRPr lang="ru-RU" sz="1600"/>
          </a:p>
        </p:txBody>
      </p:sp>
      <p:sp>
        <p:nvSpPr>
          <p:cNvPr id="2052" name="Rectangle 4"/>
          <p:cNvSpPr>
            <a:spLocks noChangeArrowheads="1"/>
          </p:cNvSpPr>
          <p:nvPr/>
        </p:nvSpPr>
        <p:spPr bwMode="auto">
          <a:xfrm>
            <a:off x="1403350" y="1125538"/>
            <a:ext cx="2362200" cy="366712"/>
          </a:xfrm>
          <a:prstGeom prst="rect">
            <a:avLst/>
          </a:prstGeom>
          <a:noFill/>
          <a:ln w="9525">
            <a:noFill/>
            <a:miter lim="800000"/>
            <a:headEnd/>
            <a:tailEnd/>
          </a:ln>
          <a:effectLst/>
        </p:spPr>
        <p:txBody>
          <a:bodyPr wrap="none">
            <a:spAutoFit/>
          </a:bodyPr>
          <a:lstStyle/>
          <a:p>
            <a:r>
              <a:rPr lang="ru-RU" sz="1800" b="1"/>
              <a:t>Презентация урока</a:t>
            </a:r>
          </a:p>
        </p:txBody>
      </p:sp>
      <p:sp>
        <p:nvSpPr>
          <p:cNvPr id="2054" name="Rectangle 6"/>
          <p:cNvSpPr>
            <a:spLocks noChangeArrowheads="1"/>
          </p:cNvSpPr>
          <p:nvPr/>
        </p:nvSpPr>
        <p:spPr bwMode="auto">
          <a:xfrm>
            <a:off x="6011863" y="2225675"/>
            <a:ext cx="2446337" cy="519113"/>
          </a:xfrm>
          <a:prstGeom prst="rect">
            <a:avLst/>
          </a:prstGeom>
          <a:noFill/>
          <a:ln w="9525">
            <a:noFill/>
            <a:miter lim="800000"/>
            <a:headEnd/>
            <a:tailEnd/>
          </a:ln>
          <a:effectLst/>
        </p:spPr>
        <p:txBody>
          <a:bodyPr wrap="none">
            <a:spAutoFit/>
          </a:bodyPr>
          <a:lstStyle/>
          <a:p>
            <a:r>
              <a:rPr lang="ru-RU" sz="2800" b="1"/>
              <a:t>«Баскетбол»</a:t>
            </a:r>
          </a:p>
        </p:txBody>
      </p:sp>
      <p:sp>
        <p:nvSpPr>
          <p:cNvPr id="2056" name="Rectangle 8"/>
          <p:cNvSpPr>
            <a:spLocks noChangeArrowheads="1"/>
          </p:cNvSpPr>
          <p:nvPr/>
        </p:nvSpPr>
        <p:spPr bwMode="auto">
          <a:xfrm>
            <a:off x="4643438" y="2997200"/>
            <a:ext cx="1682750" cy="366713"/>
          </a:xfrm>
          <a:prstGeom prst="rect">
            <a:avLst/>
          </a:prstGeom>
          <a:noFill/>
          <a:ln w="9525">
            <a:noFill/>
            <a:miter lim="800000"/>
            <a:headEnd/>
            <a:tailEnd/>
          </a:ln>
          <a:effectLst/>
        </p:spPr>
        <p:txBody>
          <a:bodyPr wrap="none">
            <a:spAutoFit/>
          </a:bodyPr>
          <a:lstStyle/>
          <a:p>
            <a:pPr>
              <a:spcBef>
                <a:spcPct val="20000"/>
              </a:spcBef>
              <a:buClr>
                <a:schemeClr val="tx1"/>
              </a:buClr>
              <a:buSzPct val="75000"/>
              <a:buFont typeface="Wingdings" pitchFamily="2" charset="2"/>
              <a:buNone/>
            </a:pPr>
            <a:r>
              <a:rPr lang="ru-RU" sz="1800">
                <a:solidFill>
                  <a:schemeClr val="tx2"/>
                </a:solidFill>
              </a:rPr>
              <a:t>Составитель:</a:t>
            </a:r>
            <a:r>
              <a:rPr lang="ru-RU" sz="1800"/>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grpId="0" nodeType="withEffect">
                                  <p:stCondLst>
                                    <p:cond delay="0"/>
                                  </p:stCondLst>
                                  <p:iterate type="lt">
                                    <p:tmPct val="4000"/>
                                  </p:iterate>
                                  <p:childTnLst>
                                    <p:set>
                                      <p:cBhvr>
                                        <p:cTn id="6" dur="500" fill="hold"/>
                                        <p:tgtEl>
                                          <p:spTgt spid="2050"/>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47107" name="Rectangle 3"/>
          <p:cNvSpPr>
            <a:spLocks noGrp="1" noChangeArrowheads="1"/>
          </p:cNvSpPr>
          <p:nvPr>
            <p:ph type="body" idx="1"/>
          </p:nvPr>
        </p:nvSpPr>
        <p:spPr>
          <a:xfrm>
            <a:off x="107950" y="1196975"/>
            <a:ext cx="8518525" cy="5400675"/>
          </a:xfrm>
        </p:spPr>
        <p:txBody>
          <a:bodyPr/>
          <a:lstStyle/>
          <a:p>
            <a:pPr>
              <a:buFontTx/>
              <a:buNone/>
            </a:pPr>
            <a:r>
              <a:rPr lang="ru-RU" sz="1600"/>
              <a:t>Передача мяча – основной технический прием, с помощью которого осуществляется взаимодействие между партнерами.</a:t>
            </a:r>
          </a:p>
          <a:p>
            <a:pPr>
              <a:buFontTx/>
              <a:buNone/>
            </a:pPr>
            <a:r>
              <a:rPr lang="ru-RU" sz="1600"/>
              <a:t>Внезапность и скрытность, быстрота и точность при любых противодействиях защитников – главные требования к передачам.</a:t>
            </a:r>
          </a:p>
          <a:p>
            <a:pPr>
              <a:buFontTx/>
              <a:buNone/>
            </a:pPr>
            <a:r>
              <a:rPr lang="ru-RU" sz="1600"/>
              <a:t>Существуют передачи мяча: двумя руками и одной рукой.</a:t>
            </a:r>
          </a:p>
          <a:p>
            <a:pPr>
              <a:buFontTx/>
              <a:buChar char="-"/>
            </a:pPr>
            <a:r>
              <a:rPr lang="ru-RU" sz="1600"/>
              <a:t>двумя руками от груди используется для взаимодействия партнеров на коротких и средних расстояниях;</a:t>
            </a:r>
          </a:p>
          <a:p>
            <a:pPr>
              <a:buFontTx/>
              <a:buChar char="-"/>
            </a:pPr>
            <a:r>
              <a:rPr lang="ru-RU" sz="1600"/>
              <a:t>двумя руками сверху используется при активном сопротивлении защитника, не преобладающего в росте.</a:t>
            </a:r>
          </a:p>
          <a:p>
            <a:pPr>
              <a:buFontTx/>
              <a:buChar char="-"/>
            </a:pPr>
            <a:r>
              <a:rPr lang="ru-RU" sz="1600"/>
              <a:t>передача одной рукой от плеча – наиболее целесообразный способ передачи мяча.</a:t>
            </a:r>
          </a:p>
          <a:p>
            <a:pPr>
              <a:buFontTx/>
              <a:buChar char="-"/>
            </a:pPr>
            <a:endParaRPr lang="ru-RU" sz="1600"/>
          </a:p>
          <a:p>
            <a:pPr>
              <a:buFontTx/>
              <a:buNone/>
            </a:pPr>
            <a:r>
              <a:rPr lang="ru-RU" sz="1600"/>
              <a:t>Скрытые передачи отличаются более коротким замахом и неожиданным для противника направлением полета мяча, что затрудняет его перехват. </a:t>
            </a:r>
          </a:p>
          <a:p>
            <a:pPr>
              <a:buFontTx/>
              <a:buChar char="-"/>
            </a:pPr>
            <a:endParaRPr lang="ru-RU" sz="1600"/>
          </a:p>
          <a:p>
            <a:pPr>
              <a:buFontTx/>
              <a:buNone/>
            </a:pPr>
            <a:endParaRPr lang="ru-RU" sz="1600"/>
          </a:p>
        </p:txBody>
      </p:sp>
      <p:sp>
        <p:nvSpPr>
          <p:cNvPr id="47108" name="AutoShape 4">
            <a:hlinkClick r:id="rId3" action="ppaction://hlinksldjump" highlightClick="1"/>
          </p:cNvPr>
          <p:cNvSpPr>
            <a:spLocks noChangeArrowheads="1"/>
          </p:cNvSpPr>
          <p:nvPr/>
        </p:nvSpPr>
        <p:spPr bwMode="auto">
          <a:xfrm>
            <a:off x="8388350" y="5876925"/>
            <a:ext cx="287338" cy="215900"/>
          </a:xfrm>
          <a:prstGeom prst="actionButtonHome">
            <a:avLst/>
          </a:prstGeom>
          <a:solidFill>
            <a:schemeClr val="accent1"/>
          </a:solidFill>
          <a:ln w="9525">
            <a:noFill/>
            <a:miter lim="800000"/>
            <a:headEnd/>
            <a:tailEnd/>
          </a:ln>
          <a:effectLst/>
        </p:spPr>
        <p:txBody>
          <a:bodyPr wrap="none" anchor="ctr"/>
          <a:lstStyle/>
          <a:p>
            <a:endParaRPr lang="ru-RU"/>
          </a:p>
        </p:txBody>
      </p:sp>
      <p:sp>
        <p:nvSpPr>
          <p:cNvPr id="47112" name="Rectangle 8"/>
          <p:cNvSpPr>
            <a:spLocks noGrp="1" noChangeArrowheads="1"/>
          </p:cNvSpPr>
          <p:nvPr>
            <p:ph type="title"/>
          </p:nvPr>
        </p:nvSpPr>
        <p:spPr>
          <a:xfrm>
            <a:off x="1042988" y="404813"/>
            <a:ext cx="6923087" cy="581025"/>
          </a:xfrm>
        </p:spPr>
        <p:txBody>
          <a:bodyPr/>
          <a:lstStyle/>
          <a:p>
            <a:r>
              <a:rPr lang="ru-RU" sz="3200" b="1">
                <a:solidFill>
                  <a:srgbClr val="006666"/>
                </a:solidFill>
              </a:rPr>
              <a:t>Передачи мяча</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274638"/>
            <a:ext cx="8229600" cy="777875"/>
          </a:xfrm>
        </p:spPr>
        <p:txBody>
          <a:bodyPr/>
          <a:lstStyle/>
          <a:p>
            <a:r>
              <a:rPr lang="ru-RU" sz="2400"/>
              <a:t> </a:t>
            </a:r>
          </a:p>
        </p:txBody>
      </p:sp>
      <p:sp>
        <p:nvSpPr>
          <p:cNvPr id="48133" name="Rectangle 5"/>
          <p:cNvSpPr>
            <a:spLocks noGrp="1" noChangeArrowheads="1"/>
          </p:cNvSpPr>
          <p:nvPr>
            <p:ph type="body" sz="half" idx="1"/>
          </p:nvPr>
        </p:nvSpPr>
        <p:spPr>
          <a:xfrm>
            <a:off x="457200" y="1125538"/>
            <a:ext cx="4038600" cy="5000625"/>
          </a:xfrm>
        </p:spPr>
        <p:txBody>
          <a:bodyPr/>
          <a:lstStyle/>
          <a:p>
            <a:r>
              <a:rPr lang="ru-RU" sz="1600"/>
              <a:t>Личная защита – опека игрока защитником лично.</a:t>
            </a:r>
          </a:p>
          <a:p>
            <a:r>
              <a:rPr lang="ru-RU" sz="1600"/>
              <a:t>Зонная защита – все игроки располагаются в зоне защиты и каждый игрок контролирует свою часть площадки.</a:t>
            </a:r>
          </a:p>
          <a:p>
            <a:pPr>
              <a:buFontTx/>
              <a:buNone/>
            </a:pPr>
            <a:endParaRPr lang="ru-RU" sz="1600"/>
          </a:p>
          <a:p>
            <a:pPr>
              <a:buFontTx/>
              <a:buNone/>
            </a:pPr>
            <a:r>
              <a:rPr lang="ru-RU" sz="1600"/>
              <a:t>Все игроки команды должны уметь эффективно защищаться.</a:t>
            </a:r>
          </a:p>
          <a:p>
            <a:pPr>
              <a:buFontTx/>
              <a:buNone/>
            </a:pPr>
            <a:endParaRPr lang="ru-RU" sz="1600"/>
          </a:p>
          <a:p>
            <a:pPr>
              <a:buFontTx/>
              <a:buNone/>
            </a:pPr>
            <a:r>
              <a:rPr lang="ru-RU" sz="1600"/>
              <a:t>Технику защиты делят на две группы – технику перемещений. </a:t>
            </a:r>
          </a:p>
          <a:p>
            <a:pPr>
              <a:buFontTx/>
              <a:buNone/>
            </a:pPr>
            <a:endParaRPr lang="ru-RU" sz="1600"/>
          </a:p>
          <a:p>
            <a:pPr>
              <a:buFontTx/>
              <a:buNone/>
            </a:pPr>
            <a:r>
              <a:rPr lang="ru-RU" sz="1600"/>
              <a:t>Технику овладения мячом:</a:t>
            </a:r>
          </a:p>
          <a:p>
            <a:pPr>
              <a:buFontTx/>
              <a:buChar char="-"/>
            </a:pPr>
            <a:r>
              <a:rPr lang="ru-RU" sz="1600"/>
              <a:t>перехватывание;</a:t>
            </a:r>
          </a:p>
          <a:p>
            <a:pPr>
              <a:buFontTx/>
              <a:buChar char="-"/>
            </a:pPr>
            <a:r>
              <a:rPr lang="ru-RU" sz="1600"/>
              <a:t>вырывание;</a:t>
            </a:r>
          </a:p>
          <a:p>
            <a:pPr>
              <a:buFontTx/>
              <a:buChar char="-"/>
            </a:pPr>
            <a:r>
              <a:rPr lang="ru-RU" sz="1600"/>
              <a:t>выбивание;</a:t>
            </a:r>
          </a:p>
          <a:p>
            <a:pPr>
              <a:buFontTx/>
              <a:buChar char="-"/>
            </a:pPr>
            <a:r>
              <a:rPr lang="ru-RU" sz="1600"/>
              <a:t>накрывание.</a:t>
            </a:r>
          </a:p>
        </p:txBody>
      </p:sp>
      <p:sp>
        <p:nvSpPr>
          <p:cNvPr id="48132" name="AutoShape 4">
            <a:hlinkClick r:id="rId3" action="ppaction://hlinksldjump" highlightClick="1"/>
          </p:cNvPr>
          <p:cNvSpPr>
            <a:spLocks noChangeArrowheads="1"/>
          </p:cNvSpPr>
          <p:nvPr/>
        </p:nvSpPr>
        <p:spPr bwMode="auto">
          <a:xfrm>
            <a:off x="8459788" y="5876925"/>
            <a:ext cx="215900" cy="215900"/>
          </a:xfrm>
          <a:prstGeom prst="actionButtonHome">
            <a:avLst/>
          </a:prstGeom>
          <a:solidFill>
            <a:schemeClr val="accent1"/>
          </a:solidFill>
          <a:ln w="9525">
            <a:noFill/>
            <a:miter lim="800000"/>
            <a:headEnd/>
            <a:tailEnd/>
          </a:ln>
          <a:effectLst/>
        </p:spPr>
        <p:txBody>
          <a:bodyPr wrap="none" anchor="ctr"/>
          <a:lstStyle/>
          <a:p>
            <a:endParaRPr lang="ru-RU"/>
          </a:p>
        </p:txBody>
      </p:sp>
      <p:pic>
        <p:nvPicPr>
          <p:cNvPr id="48135" name="Picture 7" descr="защита"/>
          <p:cNvPicPr>
            <a:picLocks noGrp="1" noChangeAspect="1" noChangeArrowheads="1"/>
          </p:cNvPicPr>
          <p:nvPr>
            <p:ph sz="half" idx="2"/>
          </p:nvPr>
        </p:nvPicPr>
        <p:blipFill>
          <a:blip r:embed="rId4"/>
          <a:srcRect/>
          <a:stretch>
            <a:fillRect/>
          </a:stretch>
        </p:blipFill>
        <p:spPr>
          <a:xfrm>
            <a:off x="4932363" y="1989138"/>
            <a:ext cx="3749675" cy="2911475"/>
          </a:xfrm>
        </p:spPr>
      </p:pic>
      <p:sp>
        <p:nvSpPr>
          <p:cNvPr id="48136" name="WordArt 8"/>
          <p:cNvSpPr>
            <a:spLocks noChangeArrowheads="1" noChangeShapeType="1" noTextEdit="1"/>
          </p:cNvSpPr>
          <p:nvPr/>
        </p:nvSpPr>
        <p:spPr bwMode="auto">
          <a:xfrm>
            <a:off x="2987675" y="476250"/>
            <a:ext cx="3140075" cy="360363"/>
          </a:xfrm>
          <a:prstGeom prst="rect">
            <a:avLst/>
          </a:prstGeom>
        </p:spPr>
        <p:txBody>
          <a:bodyPr wrap="none" fromWordArt="1">
            <a:prstTxWarp prst="textPlain">
              <a:avLst>
                <a:gd name="adj" fmla="val 50000"/>
              </a:avLst>
            </a:prstTxWarp>
          </a:bodyPr>
          <a:lstStyle/>
          <a:p>
            <a:pPr algn="ctr"/>
            <a:r>
              <a:rPr lang="ru-RU" sz="2400" kern="10">
                <a:ln w="9525">
                  <a:solidFill>
                    <a:schemeClr val="bg1"/>
                  </a:solidFill>
                  <a:round/>
                  <a:headEnd/>
                  <a:tailEnd/>
                </a:ln>
                <a:solidFill>
                  <a:srgbClr val="006666"/>
                </a:solidFill>
                <a:latin typeface="Arial"/>
                <a:cs typeface="Arial"/>
              </a:rPr>
              <a:t>Защита</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0" name="Rectangle 6"/>
          <p:cNvSpPr>
            <a:spLocks noGrp="1" noChangeArrowheads="1"/>
          </p:cNvSpPr>
          <p:nvPr>
            <p:ph type="body" sz="half" idx="1"/>
          </p:nvPr>
        </p:nvSpPr>
        <p:spPr>
          <a:xfrm>
            <a:off x="468313" y="1844675"/>
            <a:ext cx="5616575" cy="4238625"/>
          </a:xfrm>
        </p:spPr>
        <p:txBody>
          <a:bodyPr/>
          <a:lstStyle/>
          <a:p>
            <a:pPr marL="533400" indent="-533400">
              <a:buFontTx/>
              <a:buAutoNum type="arabicPeriod"/>
            </a:pPr>
            <a:r>
              <a:rPr lang="ru-RU" sz="1600"/>
              <a:t>«Зона»</a:t>
            </a:r>
          </a:p>
          <a:p>
            <a:pPr marL="533400" indent="-533400">
              <a:buFontTx/>
              <a:buNone/>
            </a:pPr>
            <a:r>
              <a:rPr lang="ru-RU" sz="1600"/>
              <a:t>          Когда мяч при игре команды в нападении пересек центральную линию, перевод мяча обратно является нарушением правил игры.</a:t>
            </a:r>
          </a:p>
          <a:p>
            <a:pPr marL="533400" indent="-533400">
              <a:buFontTx/>
              <a:buAutoNum type="arabicPeriod" startAt="2"/>
            </a:pPr>
            <a:r>
              <a:rPr lang="ru-RU" sz="1600"/>
              <a:t>«Нарушение 3-х секундной зоны»</a:t>
            </a:r>
          </a:p>
          <a:p>
            <a:pPr marL="533400" indent="-533400">
              <a:buFontTx/>
              <a:buNone/>
            </a:pPr>
            <a:r>
              <a:rPr lang="ru-RU" sz="1600"/>
              <a:t>          В нападении внутри трапеции игроки нападающей команды не могут находиться более трех секунд.</a:t>
            </a:r>
          </a:p>
          <a:p>
            <a:pPr marL="533400" indent="-533400">
              <a:buFontTx/>
              <a:buAutoNum type="arabicPeriod" startAt="3"/>
            </a:pPr>
            <a:r>
              <a:rPr lang="ru-RU" sz="1600"/>
              <a:t>Пробежка</a:t>
            </a:r>
          </a:p>
          <a:p>
            <a:pPr marL="533400" indent="-533400">
              <a:buFontTx/>
              <a:buNone/>
            </a:pPr>
            <a:r>
              <a:rPr lang="ru-RU" sz="1600"/>
              <a:t>          Игрок, держащий мяч в руках, сделал больше двух шагов.</a:t>
            </a:r>
          </a:p>
          <a:p>
            <a:pPr marL="533400" indent="-533400">
              <a:buFontTx/>
              <a:buAutoNum type="arabicPeriod" startAt="4"/>
            </a:pPr>
            <a:r>
              <a:rPr lang="ru-RU" sz="1600"/>
              <a:t>Двойное ведение</a:t>
            </a:r>
          </a:p>
          <a:p>
            <a:pPr marL="533400" indent="-533400">
              <a:buFontTx/>
              <a:buNone/>
            </a:pPr>
            <a:r>
              <a:rPr lang="ru-RU" sz="1600"/>
              <a:t>          Игрок, взявший мяч в руки после ведения, имеет право сделать передачу или бросок в кольцо. Повторное ведение является нарушением правил.</a:t>
            </a:r>
          </a:p>
        </p:txBody>
      </p:sp>
      <p:sp>
        <p:nvSpPr>
          <p:cNvPr id="41988" name="WordArt 4"/>
          <p:cNvSpPr>
            <a:spLocks noChangeArrowheads="1" noChangeShapeType="1" noTextEdit="1"/>
          </p:cNvSpPr>
          <p:nvPr/>
        </p:nvSpPr>
        <p:spPr bwMode="auto">
          <a:xfrm>
            <a:off x="2195513" y="765175"/>
            <a:ext cx="4679950" cy="360363"/>
          </a:xfrm>
          <a:prstGeom prst="rect">
            <a:avLst/>
          </a:prstGeom>
        </p:spPr>
        <p:txBody>
          <a:bodyPr wrap="none" fromWordArt="1">
            <a:prstTxWarp prst="textPlain">
              <a:avLst>
                <a:gd name="adj" fmla="val 50000"/>
              </a:avLst>
            </a:prstTxWarp>
          </a:bodyPr>
          <a:lstStyle/>
          <a:p>
            <a:pPr algn="ctr"/>
            <a:r>
              <a:rPr lang="ru-RU" sz="2400" kern="10">
                <a:ln w="9525">
                  <a:solidFill>
                    <a:schemeClr val="bg1"/>
                  </a:solidFill>
                  <a:round/>
                  <a:headEnd/>
                  <a:tailEnd/>
                </a:ln>
                <a:solidFill>
                  <a:srgbClr val="006666"/>
                </a:solidFill>
                <a:latin typeface="Arial"/>
                <a:cs typeface="Arial"/>
              </a:rPr>
              <a:t>Нарушение правил</a:t>
            </a:r>
          </a:p>
        </p:txBody>
      </p:sp>
      <p:pic>
        <p:nvPicPr>
          <p:cNvPr id="41992" name="Picture 8" descr="basketball площ"/>
          <p:cNvPicPr>
            <a:picLocks noGrp="1" noChangeAspect="1" noChangeArrowheads="1"/>
          </p:cNvPicPr>
          <p:nvPr>
            <p:ph sz="half" idx="2"/>
          </p:nvPr>
        </p:nvPicPr>
        <p:blipFill>
          <a:blip r:embed="rId3"/>
          <a:srcRect r="19574"/>
          <a:stretch>
            <a:fillRect/>
          </a:stretch>
        </p:blipFill>
        <p:spPr>
          <a:xfrm>
            <a:off x="6011863" y="1773238"/>
            <a:ext cx="2908300" cy="4464050"/>
          </a:xfrm>
          <a:ln/>
        </p:spPr>
      </p:pic>
      <p:sp>
        <p:nvSpPr>
          <p:cNvPr id="41994" name="Rectangle 10"/>
          <p:cNvSpPr>
            <a:spLocks noChangeArrowheads="1"/>
          </p:cNvSpPr>
          <p:nvPr/>
        </p:nvSpPr>
        <p:spPr bwMode="auto">
          <a:xfrm>
            <a:off x="6227763" y="3860800"/>
            <a:ext cx="2592387" cy="73025"/>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41995" name="AutoShape 11"/>
          <p:cNvSpPr>
            <a:spLocks noChangeArrowheads="1"/>
          </p:cNvSpPr>
          <p:nvPr/>
        </p:nvSpPr>
        <p:spPr bwMode="auto">
          <a:xfrm>
            <a:off x="6948488" y="1773238"/>
            <a:ext cx="1152525" cy="8636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p:spPr>
        <p:txBody>
          <a:bodyPr wrap="none" anchor="ctr"/>
          <a:lstStyle/>
          <a:p>
            <a:endParaRPr lang="ru-RU"/>
          </a:p>
        </p:txBody>
      </p:sp>
      <p:sp>
        <p:nvSpPr>
          <p:cNvPr id="41999" name="AutoShape 15"/>
          <p:cNvSpPr>
            <a:spLocks noChangeArrowheads="1"/>
          </p:cNvSpPr>
          <p:nvPr/>
        </p:nvSpPr>
        <p:spPr bwMode="auto">
          <a:xfrm>
            <a:off x="7019925" y="3500438"/>
            <a:ext cx="73025" cy="720725"/>
          </a:xfrm>
          <a:prstGeom prst="upArrow">
            <a:avLst>
              <a:gd name="adj1" fmla="val 50000"/>
              <a:gd name="adj2" fmla="val 246739"/>
            </a:avLst>
          </a:prstGeom>
          <a:solidFill>
            <a:schemeClr val="accent1"/>
          </a:solidFill>
          <a:ln w="9525">
            <a:solidFill>
              <a:schemeClr val="tx1"/>
            </a:solidFill>
            <a:miter lim="800000"/>
            <a:headEnd/>
            <a:tailEnd/>
          </a:ln>
          <a:effectLst/>
        </p:spPr>
        <p:txBody>
          <a:bodyPr wrap="none" anchor="ct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41999"/>
                                        </p:tgtEl>
                                        <p:attrNameLst>
                                          <p:attrName>fillcolor</p:attrName>
                                        </p:attrNameLst>
                                      </p:cBhvr>
                                      <p:to>
                                        <a:srgbClr val="FF0000"/>
                                      </p:to>
                                    </p:animClr>
                                    <p:set>
                                      <p:cBhvr>
                                        <p:cTn id="7" dur="2000" fill="hold"/>
                                        <p:tgtEl>
                                          <p:spTgt spid="41999"/>
                                        </p:tgtEl>
                                        <p:attrNameLst>
                                          <p:attrName>fill.type</p:attrName>
                                        </p:attrNameLst>
                                      </p:cBhvr>
                                      <p:to>
                                        <p:strVal val="solid"/>
                                      </p:to>
                                    </p:set>
                                    <p:set>
                                      <p:cBhvr>
                                        <p:cTn id="8" dur="2000" fill="hold"/>
                                        <p:tgtEl>
                                          <p:spTgt spid="41999"/>
                                        </p:tgtEl>
                                        <p:attrNameLst>
                                          <p:attrName>fill.on</p:attrName>
                                        </p:attrNameLst>
                                      </p:cBhvr>
                                      <p:to>
                                        <p:strVal val="true"/>
                                      </p:to>
                                    </p:set>
                                  </p:childTnLst>
                                </p:cTn>
                              </p:par>
                            </p:childTnLst>
                          </p:cTn>
                        </p:par>
                      </p:childTnLst>
                    </p:cTn>
                  </p:par>
                  <p:par>
                    <p:cTn id="9" fill="hold">
                      <p:stCondLst>
                        <p:cond delay="indefinite"/>
                      </p:stCondLst>
                      <p:childTnLst>
                        <p:par>
                          <p:cTn id="10" fill="hold">
                            <p:stCondLst>
                              <p:cond delay="0"/>
                            </p:stCondLst>
                            <p:childTnLst>
                              <p:par>
                                <p:cTn id="11" presetID="1" presetClass="emph" presetSubtype="2" fill="hold" nodeType="clickEffect">
                                  <p:stCondLst>
                                    <p:cond delay="0"/>
                                  </p:stCondLst>
                                  <p:childTnLst>
                                    <p:animClr clrSpc="rgb" dir="cw">
                                      <p:cBhvr>
                                        <p:cTn id="12" dur="2000" fill="hold"/>
                                        <p:tgtEl>
                                          <p:spTgt spid="41994"/>
                                        </p:tgtEl>
                                        <p:attrNameLst>
                                          <p:attrName>fillcolor</p:attrName>
                                        </p:attrNameLst>
                                      </p:cBhvr>
                                      <p:to>
                                        <a:srgbClr val="FF0000"/>
                                      </p:to>
                                    </p:animClr>
                                    <p:set>
                                      <p:cBhvr>
                                        <p:cTn id="13" dur="2000" fill="hold"/>
                                        <p:tgtEl>
                                          <p:spTgt spid="41994"/>
                                        </p:tgtEl>
                                        <p:attrNameLst>
                                          <p:attrName>fill.type</p:attrName>
                                        </p:attrNameLst>
                                      </p:cBhvr>
                                      <p:to>
                                        <p:strVal val="solid"/>
                                      </p:to>
                                    </p:set>
                                    <p:set>
                                      <p:cBhvr>
                                        <p:cTn id="14" dur="2000" fill="hold"/>
                                        <p:tgtEl>
                                          <p:spTgt spid="41994"/>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 presetClass="emph" presetSubtype="2" fill="hold" nodeType="clickEffect">
                                  <p:stCondLst>
                                    <p:cond delay="0"/>
                                  </p:stCondLst>
                                  <p:childTnLst>
                                    <p:animClr clrSpc="rgb" dir="cw">
                                      <p:cBhvr>
                                        <p:cTn id="18" dur="2000" fill="hold"/>
                                        <p:tgtEl>
                                          <p:spTgt spid="41995"/>
                                        </p:tgtEl>
                                        <p:attrNameLst>
                                          <p:attrName>fillcolor</p:attrName>
                                        </p:attrNameLst>
                                      </p:cBhvr>
                                      <p:to>
                                        <a:srgbClr val="FFFF00"/>
                                      </p:to>
                                    </p:animClr>
                                    <p:set>
                                      <p:cBhvr>
                                        <p:cTn id="19" dur="2000" fill="hold"/>
                                        <p:tgtEl>
                                          <p:spTgt spid="41995"/>
                                        </p:tgtEl>
                                        <p:attrNameLst>
                                          <p:attrName>fill.type</p:attrName>
                                        </p:attrNameLst>
                                      </p:cBhvr>
                                      <p:to>
                                        <p:strVal val="solid"/>
                                      </p:to>
                                    </p:set>
                                    <p:set>
                                      <p:cBhvr>
                                        <p:cTn id="20" dur="2000" fill="hold"/>
                                        <p:tgtEl>
                                          <p:spTgt spid="4199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body" sz="half" idx="1"/>
          </p:nvPr>
        </p:nvSpPr>
        <p:spPr>
          <a:xfrm>
            <a:off x="250825" y="981075"/>
            <a:ext cx="4465638" cy="5688013"/>
          </a:xfrm>
        </p:spPr>
        <p:txBody>
          <a:bodyPr/>
          <a:lstStyle/>
          <a:p>
            <a:pPr>
              <a:buFontTx/>
              <a:buNone/>
            </a:pPr>
            <a:r>
              <a:rPr lang="en-US" sz="1200" b="1"/>
              <a:t>1/</a:t>
            </a:r>
            <a:r>
              <a:rPr lang="ru-RU" sz="1200"/>
              <a:t> </a:t>
            </a:r>
            <a:r>
              <a:rPr lang="ru-RU" sz="1400" b="1" i="1"/>
              <a:t>Дата появления игры в баскетбол?</a:t>
            </a:r>
            <a:endParaRPr lang="ru-RU" sz="1400"/>
          </a:p>
          <a:p>
            <a:pPr>
              <a:buFontTx/>
              <a:buNone/>
            </a:pPr>
            <a:r>
              <a:rPr lang="ru-RU" sz="1400"/>
              <a:t>        а) 1885 г.                                        б) 1887 г.</a:t>
            </a:r>
          </a:p>
          <a:p>
            <a:pPr>
              <a:buFontTx/>
              <a:buNone/>
            </a:pPr>
            <a:r>
              <a:rPr lang="ru-RU" sz="1400"/>
              <a:t>        в) 1889 г.                                        г) 1891 г.</a:t>
            </a:r>
          </a:p>
          <a:p>
            <a:pPr>
              <a:buFontTx/>
              <a:buNone/>
            </a:pPr>
            <a:r>
              <a:rPr lang="en-US" sz="1400" b="1"/>
              <a:t>2/</a:t>
            </a:r>
            <a:r>
              <a:rPr lang="ru-RU" sz="1400"/>
              <a:t> </a:t>
            </a:r>
            <a:r>
              <a:rPr lang="ru-RU" sz="1400" b="1" i="1"/>
              <a:t>Страна родоначальник игры в баскетбол</a:t>
            </a:r>
            <a:r>
              <a:rPr lang="ru-RU" sz="1400" i="1"/>
              <a:t>?</a:t>
            </a:r>
            <a:endParaRPr lang="ru-RU" sz="1400"/>
          </a:p>
          <a:p>
            <a:pPr>
              <a:buFontTx/>
              <a:buNone/>
            </a:pPr>
            <a:r>
              <a:rPr lang="ru-RU" sz="1400"/>
              <a:t>        а) Аргентина                                 б) Бразилия</a:t>
            </a:r>
          </a:p>
          <a:p>
            <a:pPr>
              <a:buFontTx/>
              <a:buNone/>
            </a:pPr>
            <a:r>
              <a:rPr lang="ru-RU" sz="1400"/>
              <a:t>        в) Америка                                    г) Россия</a:t>
            </a:r>
            <a:r>
              <a:rPr lang="ru-RU" sz="1400" b="1" i="1"/>
              <a:t>. </a:t>
            </a:r>
          </a:p>
          <a:p>
            <a:pPr>
              <a:buFontTx/>
              <a:buNone/>
            </a:pPr>
            <a:r>
              <a:rPr lang="en-US" sz="1400" b="1" i="1"/>
              <a:t>3/</a:t>
            </a:r>
            <a:r>
              <a:rPr lang="ru-RU" sz="1400" b="1" i="1"/>
              <a:t>Кто был основателем игры в баскетбол?</a:t>
            </a:r>
            <a:endParaRPr lang="ru-RU" sz="1400"/>
          </a:p>
          <a:p>
            <a:pPr>
              <a:buFontTx/>
              <a:buNone/>
            </a:pPr>
            <a:r>
              <a:rPr lang="ru-RU" sz="1400"/>
              <a:t>        а) П. Кубэртен                              б) Д. Нейсмит</a:t>
            </a:r>
          </a:p>
          <a:p>
            <a:pPr>
              <a:buFontTx/>
              <a:buNone/>
            </a:pPr>
            <a:r>
              <a:rPr lang="ru-RU" sz="1400"/>
              <a:t>        в) А. Нильсен                               г) В. Васильев</a:t>
            </a:r>
          </a:p>
          <a:p>
            <a:pPr>
              <a:buFontTx/>
              <a:buNone/>
            </a:pPr>
            <a:r>
              <a:rPr lang="en-US" sz="1400" b="1"/>
              <a:t>4/</a:t>
            </a:r>
            <a:r>
              <a:rPr lang="ru-RU" sz="1400"/>
              <a:t> </a:t>
            </a:r>
            <a:r>
              <a:rPr lang="ru-RU" sz="1400" b="1" i="1"/>
              <a:t>Ловля мяча в баскетболе является одним из технических приемов игры. Какой из этих приемов является основным?</a:t>
            </a:r>
            <a:endParaRPr lang="ru-RU" sz="1400"/>
          </a:p>
          <a:p>
            <a:pPr>
              <a:buFontTx/>
              <a:buNone/>
            </a:pPr>
            <a:r>
              <a:rPr lang="ru-RU" sz="1400"/>
              <a:t>        а) ловля  мяча двумя руками     б) одой рукой</a:t>
            </a:r>
          </a:p>
          <a:p>
            <a:pPr>
              <a:buFontTx/>
              <a:buNone/>
            </a:pPr>
            <a:r>
              <a:rPr lang="ru-RU" sz="1400"/>
              <a:t>        в) ногами                                      г) головой</a:t>
            </a:r>
          </a:p>
          <a:p>
            <a:pPr>
              <a:buFontTx/>
              <a:buNone/>
            </a:pPr>
            <a:r>
              <a:rPr lang="en-US" sz="1400" b="1"/>
              <a:t>5/</a:t>
            </a:r>
            <a:r>
              <a:rPr lang="ru-RU" sz="1400"/>
              <a:t> </a:t>
            </a:r>
            <a:r>
              <a:rPr lang="ru-RU" sz="1400" b="1" i="1"/>
              <a:t>Во время игры баскетболисты используют различные способы передачи мяча двумя руками. Назовите, какой из способов является основным</a:t>
            </a:r>
            <a:r>
              <a:rPr lang="ru-RU" sz="1400"/>
              <a:t>?</a:t>
            </a:r>
          </a:p>
          <a:p>
            <a:pPr>
              <a:buFontTx/>
              <a:buNone/>
            </a:pPr>
            <a:r>
              <a:rPr lang="ru-RU" sz="1400"/>
              <a:t>      а) двумя руками снизу б) двумя руками сверху</a:t>
            </a:r>
          </a:p>
          <a:p>
            <a:pPr>
              <a:buFontTx/>
              <a:buNone/>
            </a:pPr>
            <a:r>
              <a:rPr lang="ru-RU" sz="1400"/>
              <a:t>     в) двумя руками сбоку  г) двумя руками от груди</a:t>
            </a:r>
          </a:p>
          <a:p>
            <a:endParaRPr lang="ru-RU" sz="1400"/>
          </a:p>
          <a:p>
            <a:endParaRPr lang="ru-RU" sz="1400"/>
          </a:p>
          <a:p>
            <a:endParaRPr lang="ru-RU" sz="1400"/>
          </a:p>
        </p:txBody>
      </p:sp>
      <p:sp>
        <p:nvSpPr>
          <p:cNvPr id="40964" name="Rectangle 4"/>
          <p:cNvSpPr>
            <a:spLocks noGrp="1" noChangeArrowheads="1"/>
          </p:cNvSpPr>
          <p:nvPr>
            <p:ph type="body" sz="half" idx="2"/>
          </p:nvPr>
        </p:nvSpPr>
        <p:spPr>
          <a:xfrm>
            <a:off x="4932363" y="836613"/>
            <a:ext cx="3754437" cy="5834062"/>
          </a:xfrm>
        </p:spPr>
        <p:txBody>
          <a:bodyPr/>
          <a:lstStyle/>
          <a:p>
            <a:pPr marL="533400" indent="-533400"/>
            <a:endParaRPr lang="ru-RU" sz="1000"/>
          </a:p>
          <a:p>
            <a:pPr marL="533400" indent="-533400">
              <a:buFontTx/>
              <a:buNone/>
            </a:pPr>
            <a:r>
              <a:rPr lang="en-US" sz="1400" b="1" i="1"/>
              <a:t>6/</a:t>
            </a:r>
            <a:r>
              <a:rPr lang="ru-RU" sz="1400" b="1" i="1"/>
              <a:t>Размер баскетбольной площадки?</a:t>
            </a:r>
            <a:endParaRPr lang="ru-RU" sz="1400"/>
          </a:p>
          <a:p>
            <a:pPr marL="533400" indent="-533400">
              <a:buFontTx/>
              <a:buNone/>
            </a:pPr>
            <a:r>
              <a:rPr lang="ru-RU" sz="1400"/>
              <a:t>            а)20 х 10 м                     б) 22 х 15 м</a:t>
            </a:r>
          </a:p>
          <a:p>
            <a:pPr marL="533400" indent="-533400">
              <a:buFontTx/>
              <a:buNone/>
            </a:pPr>
            <a:r>
              <a:rPr lang="ru-RU" sz="1400"/>
              <a:t>            в) 20 х 40 м                     г) 28 х 15 м</a:t>
            </a:r>
          </a:p>
          <a:p>
            <a:pPr marL="533400" indent="-533400">
              <a:buFontTx/>
              <a:buNone/>
            </a:pPr>
            <a:endParaRPr lang="ru-RU" sz="1400"/>
          </a:p>
          <a:p>
            <a:pPr marL="533400" indent="-533400">
              <a:buFontTx/>
              <a:buNone/>
            </a:pPr>
            <a:r>
              <a:rPr lang="en-US" sz="1400" b="1" i="1"/>
              <a:t>7/</a:t>
            </a:r>
            <a:r>
              <a:rPr lang="ru-RU" sz="1400" b="1" i="1"/>
              <a:t>Броски по корзине в баскетболе чаще всего выполняются одной рукой. Какой бросок одной рукой является основным?</a:t>
            </a:r>
            <a:endParaRPr lang="ru-RU" sz="1400"/>
          </a:p>
          <a:p>
            <a:pPr marL="533400" indent="-533400">
              <a:buFontTx/>
              <a:buNone/>
            </a:pPr>
            <a:r>
              <a:rPr lang="ru-RU" sz="1400"/>
              <a:t>            а) снизу                       б) сверху</a:t>
            </a:r>
          </a:p>
          <a:p>
            <a:pPr marL="533400" indent="-533400">
              <a:buFontTx/>
              <a:buNone/>
            </a:pPr>
            <a:r>
              <a:rPr lang="ru-RU" sz="1400"/>
              <a:t>            в) от головы            г) от плеча</a:t>
            </a:r>
          </a:p>
          <a:p>
            <a:pPr marL="533400" indent="-533400">
              <a:buFontTx/>
              <a:buNone/>
            </a:pPr>
            <a:r>
              <a:rPr lang="en-US" sz="1400" b="1" i="1"/>
              <a:t>8/</a:t>
            </a:r>
            <a:r>
              <a:rPr lang="ru-RU" sz="1400" b="1" i="1"/>
              <a:t>Во время игры в баскетбол игрок перемещается по площадке различными способами. Основным способом передвижения является</a:t>
            </a:r>
            <a:r>
              <a:rPr lang="ru-RU" sz="1400"/>
              <a:t>:</a:t>
            </a:r>
          </a:p>
          <a:p>
            <a:pPr marL="533400" indent="-533400">
              <a:buFontTx/>
              <a:buNone/>
            </a:pPr>
            <a:r>
              <a:rPr lang="ru-RU" sz="1400"/>
              <a:t>         а) ползком                 б) прыжком</a:t>
            </a:r>
          </a:p>
          <a:p>
            <a:pPr marL="533400" indent="-533400">
              <a:buFontTx/>
              <a:buNone/>
            </a:pPr>
            <a:r>
              <a:rPr lang="ru-RU" sz="1400"/>
              <a:t> в) приставным шагом  г)с крестным шагом</a:t>
            </a:r>
          </a:p>
          <a:p>
            <a:pPr marL="533400" indent="-533400"/>
            <a:endParaRPr lang="ru-RU" sz="1400"/>
          </a:p>
          <a:p>
            <a:pPr marL="533400" indent="-533400"/>
            <a:endParaRPr lang="ru-RU" sz="1400"/>
          </a:p>
        </p:txBody>
      </p:sp>
      <p:sp>
        <p:nvSpPr>
          <p:cNvPr id="40969" name="WordArt 9"/>
          <p:cNvSpPr>
            <a:spLocks noChangeArrowheads="1" noChangeShapeType="1" noTextEdit="1"/>
          </p:cNvSpPr>
          <p:nvPr/>
        </p:nvSpPr>
        <p:spPr bwMode="auto">
          <a:xfrm>
            <a:off x="2771775" y="549275"/>
            <a:ext cx="3368675" cy="358775"/>
          </a:xfrm>
          <a:prstGeom prst="rect">
            <a:avLst/>
          </a:prstGeom>
        </p:spPr>
        <p:txBody>
          <a:bodyPr wrap="none" fromWordArt="1">
            <a:prstTxWarp prst="textPlain">
              <a:avLst>
                <a:gd name="adj" fmla="val 50000"/>
              </a:avLst>
            </a:prstTxWarp>
          </a:bodyPr>
          <a:lstStyle/>
          <a:p>
            <a:pPr algn="ctr"/>
            <a:r>
              <a:rPr lang="ru-RU" sz="2400" kern="10">
                <a:ln w="9525">
                  <a:solidFill>
                    <a:schemeClr val="bg1"/>
                  </a:solidFill>
                  <a:round/>
                  <a:headEnd/>
                  <a:tailEnd/>
                </a:ln>
                <a:solidFill>
                  <a:srgbClr val="006666"/>
                </a:solidFill>
                <a:latin typeface="Arial"/>
                <a:cs typeface="Arial"/>
              </a:rPr>
              <a:t>Экспресс-тест</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59" name="Rectangle 23"/>
          <p:cNvSpPr>
            <a:spLocks noGrp="1" noChangeArrowheads="1"/>
          </p:cNvSpPr>
          <p:nvPr>
            <p:ph type="body" idx="1"/>
          </p:nvPr>
        </p:nvSpPr>
        <p:spPr>
          <a:xfrm>
            <a:off x="395288" y="1557338"/>
            <a:ext cx="8229600" cy="4525962"/>
          </a:xfrm>
        </p:spPr>
        <p:txBody>
          <a:bodyPr/>
          <a:lstStyle/>
          <a:p>
            <a:r>
              <a:rPr lang="ru-RU" sz="1600" b="1"/>
              <a:t>Спортивные игры. Учебник для физ. ин-ов. Под ред. Портных Ю. М. М., «Физкультура и спорт», 1975.</a:t>
            </a:r>
          </a:p>
          <a:p>
            <a:r>
              <a:rPr lang="ru-RU" sz="1600" b="1"/>
              <a:t>Физическое воспитание в профессионально-технических училищах. Методическое пособие. М., «Высш. школа», 1976.</a:t>
            </a:r>
          </a:p>
        </p:txBody>
      </p:sp>
      <p:sp>
        <p:nvSpPr>
          <p:cNvPr id="39960" name="WordArt 24"/>
          <p:cNvSpPr>
            <a:spLocks noChangeArrowheads="1" noChangeShapeType="1" noTextEdit="1"/>
          </p:cNvSpPr>
          <p:nvPr/>
        </p:nvSpPr>
        <p:spPr bwMode="auto">
          <a:xfrm>
            <a:off x="1331913" y="620713"/>
            <a:ext cx="6223000" cy="360362"/>
          </a:xfrm>
          <a:prstGeom prst="rect">
            <a:avLst/>
          </a:prstGeom>
        </p:spPr>
        <p:txBody>
          <a:bodyPr wrap="none" fromWordArt="1">
            <a:prstTxWarp prst="textPlain">
              <a:avLst>
                <a:gd name="adj" fmla="val 50000"/>
              </a:avLst>
            </a:prstTxWarp>
          </a:bodyPr>
          <a:lstStyle/>
          <a:p>
            <a:pPr algn="ctr"/>
            <a:r>
              <a:rPr lang="ru-RU" sz="2400" b="1" kern="10">
                <a:ln w="9525">
                  <a:solidFill>
                    <a:schemeClr val="bg1"/>
                  </a:solidFill>
                  <a:round/>
                  <a:headEnd/>
                  <a:tailEnd/>
                </a:ln>
                <a:solidFill>
                  <a:srgbClr val="006666"/>
                </a:solidFill>
                <a:latin typeface="Arial"/>
                <a:cs typeface="Arial"/>
              </a:rPr>
              <a:t>Используемые ресурсы</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Grp="1" noChangeArrowheads="1"/>
          </p:cNvSpPr>
          <p:nvPr>
            <p:ph type="title"/>
          </p:nvPr>
        </p:nvSpPr>
        <p:spPr>
          <a:xfrm>
            <a:off x="457200" y="274638"/>
            <a:ext cx="8229600" cy="1930400"/>
          </a:xfrm>
        </p:spPr>
        <p:txBody>
          <a:bodyPr/>
          <a:lstStyle/>
          <a:p>
            <a:pPr algn="l"/>
            <a:r>
              <a:rPr lang="ru-RU" sz="2400" b="1" u="sng">
                <a:solidFill>
                  <a:srgbClr val="FF6600"/>
                </a:solidFill>
              </a:rPr>
              <a:t>Обучение закончено, </a:t>
            </a:r>
            <a:br>
              <a:rPr lang="ru-RU" sz="2400" b="1" u="sng">
                <a:solidFill>
                  <a:srgbClr val="FF6600"/>
                </a:solidFill>
              </a:rPr>
            </a:br>
            <a:r>
              <a:rPr lang="ru-RU" sz="2400" b="1">
                <a:solidFill>
                  <a:srgbClr val="006666"/>
                </a:solidFill>
              </a:rPr>
              <a:t/>
            </a:r>
            <a:br>
              <a:rPr lang="ru-RU" sz="2400" b="1">
                <a:solidFill>
                  <a:srgbClr val="006666"/>
                </a:solidFill>
              </a:rPr>
            </a:br>
            <a:r>
              <a:rPr lang="ru-RU" sz="2400" b="1">
                <a:solidFill>
                  <a:srgbClr val="006666"/>
                </a:solidFill>
              </a:rPr>
              <a:t>                                </a:t>
            </a:r>
            <a:r>
              <a:rPr lang="ru-RU" sz="2400" b="1" u="sng">
                <a:solidFill>
                  <a:srgbClr val="FF6600"/>
                </a:solidFill>
              </a:rPr>
              <a:t>да здравствует обучение!</a:t>
            </a:r>
          </a:p>
        </p:txBody>
      </p:sp>
      <p:sp>
        <p:nvSpPr>
          <p:cNvPr id="38917" name="Rectangle 5"/>
          <p:cNvSpPr>
            <a:spLocks noGrp="1" noChangeArrowheads="1"/>
          </p:cNvSpPr>
          <p:nvPr>
            <p:ph type="body" idx="1"/>
          </p:nvPr>
        </p:nvSpPr>
        <p:spPr>
          <a:xfrm>
            <a:off x="457200" y="3068638"/>
            <a:ext cx="8229600" cy="3057525"/>
          </a:xfrm>
        </p:spPr>
        <p:txBody>
          <a:bodyPr/>
          <a:lstStyle/>
          <a:p>
            <a:endParaRPr lang="ru-RU" sz="1600"/>
          </a:p>
          <a:p>
            <a:endParaRPr lang="ru-RU" sz="1600"/>
          </a:p>
          <a:p>
            <a:endParaRPr lang="ru-RU" sz="1600"/>
          </a:p>
          <a:p>
            <a:pPr>
              <a:buFontTx/>
              <a:buNone/>
            </a:pPr>
            <a:r>
              <a:rPr lang="en-US" sz="1600"/>
              <a:t>      </a:t>
            </a:r>
            <a:r>
              <a:rPr lang="ru-RU" sz="1600"/>
              <a:t>Все, чем Вам хочется поделиться со мной после просмотра презентации, отправляйте на </a:t>
            </a:r>
            <a:r>
              <a:rPr lang="en-US" sz="1600"/>
              <a:t>e-mail</a:t>
            </a:r>
            <a:r>
              <a:rPr lang="ru-RU" sz="1600"/>
              <a:t>: </a:t>
            </a:r>
          </a:p>
          <a:p>
            <a:pPr>
              <a:buFontTx/>
              <a:buNone/>
            </a:pPr>
            <a:r>
              <a:rPr lang="ru-RU" sz="1600"/>
              <a:t>                                                  </a:t>
            </a:r>
            <a:r>
              <a:rPr lang="en-US" sz="1600"/>
              <a:t>                                                     </a:t>
            </a:r>
            <a:r>
              <a:rPr lang="ru-RU" sz="1600"/>
              <a:t> </a:t>
            </a:r>
            <a:r>
              <a:rPr lang="en-US" sz="1600">
                <a:solidFill>
                  <a:srgbClr val="000066"/>
                </a:solidFill>
              </a:rPr>
              <a:t>zanezhka@km.ru</a:t>
            </a:r>
            <a:endParaRPr lang="ru-RU" sz="1600">
              <a:solidFill>
                <a:srgbClr val="000066"/>
              </a:solidFill>
            </a:endParaRPr>
          </a:p>
          <a:p>
            <a:endParaRPr lang="ru-RU" sz="1600">
              <a:solidFill>
                <a:srgbClr val="000066"/>
              </a:solidFill>
            </a:endParaRPr>
          </a:p>
          <a:p>
            <a:endParaRPr lang="ru-RU" sz="1600"/>
          </a:p>
          <a:p>
            <a:pPr>
              <a:buFontTx/>
              <a:buNone/>
            </a:pPr>
            <a:endParaRPr lang="ru-RU" sz="1600"/>
          </a:p>
          <a:p>
            <a:pPr>
              <a:buFontTx/>
              <a:buNone/>
            </a:pPr>
            <a:endParaRPr lang="ru-RU" sz="1600"/>
          </a:p>
          <a:p>
            <a:pPr>
              <a:buFontTx/>
              <a:buNone/>
            </a:pPr>
            <a:endParaRPr lang="ru-RU" sz="1600"/>
          </a:p>
          <a:p>
            <a:pPr>
              <a:buFontTx/>
              <a:buNone/>
            </a:pPr>
            <a:endParaRPr lang="ru-RU" sz="1600"/>
          </a:p>
          <a:p>
            <a:pPr>
              <a:buFontTx/>
              <a:buNone/>
            </a:pPr>
            <a:endParaRPr lang="ru-RU" sz="1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 calcmode="lin" valueType="num">
                                      <p:cBhvr>
                                        <p:cTn id="7" dur="500" decel="50000" fill="hold">
                                          <p:stCondLst>
                                            <p:cond delay="0"/>
                                          </p:stCondLst>
                                        </p:cTn>
                                        <p:tgtEl>
                                          <p:spTgt spid="3891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891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8916"/>
                                        </p:tgtEl>
                                        <p:attrNameLst>
                                          <p:attrName>ppt_w</p:attrName>
                                        </p:attrNameLst>
                                      </p:cBhvr>
                                      <p:tavLst>
                                        <p:tav tm="0">
                                          <p:val>
                                            <p:strVal val="#ppt_w*.05"/>
                                          </p:val>
                                        </p:tav>
                                        <p:tav tm="100000">
                                          <p:val>
                                            <p:strVal val="#ppt_w"/>
                                          </p:val>
                                        </p:tav>
                                      </p:tavLst>
                                    </p:anim>
                                    <p:anim calcmode="lin" valueType="num">
                                      <p:cBhvr>
                                        <p:cTn id="10" dur="1000" fill="hold"/>
                                        <p:tgtEl>
                                          <p:spTgt spid="3891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891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891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891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8916"/>
                                        </p:tgtEl>
                                      </p:cBhvr>
                                    </p:animEffect>
                                  </p:childTnLst>
                                </p:cTn>
                              </p:par>
                            </p:childTnLst>
                          </p:cTn>
                        </p:par>
                        <p:par>
                          <p:cTn id="15" fill="hold">
                            <p:stCondLst>
                              <p:cond delay="1000"/>
                            </p:stCondLst>
                            <p:childTnLst>
                              <p:par>
                                <p:cTn id="16" presetID="41" presetClass="entr" presetSubtype="0" fill="hold" nodeType="afterEffect">
                                  <p:stCondLst>
                                    <p:cond delay="0"/>
                                  </p:stCondLst>
                                  <p:iterate type="lt">
                                    <p:tmPct val="10000"/>
                                  </p:iterate>
                                  <p:childTnLst>
                                    <p:set>
                                      <p:cBhvr>
                                        <p:cTn id="17" dur="1" fill="hold">
                                          <p:stCondLst>
                                            <p:cond delay="0"/>
                                          </p:stCondLst>
                                        </p:cTn>
                                        <p:tgtEl>
                                          <p:spTgt spid="38917">
                                            <p:txEl>
                                              <p:pRg st="4" end="4"/>
                                            </p:txEl>
                                          </p:spTgt>
                                        </p:tgtEl>
                                        <p:attrNameLst>
                                          <p:attrName>style.visibility</p:attrName>
                                        </p:attrNameLst>
                                      </p:cBhvr>
                                      <p:to>
                                        <p:strVal val="visible"/>
                                      </p:to>
                                    </p:set>
                                    <p:anim calcmode="lin" valueType="num">
                                      <p:cBhvr>
                                        <p:cTn id="18" dur="2000" fill="hold"/>
                                        <p:tgtEl>
                                          <p:spTgt spid="38917">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19" dur="2000" fill="hold"/>
                                        <p:tgtEl>
                                          <p:spTgt spid="38917">
                                            <p:txEl>
                                              <p:pRg st="4" end="4"/>
                                            </p:txEl>
                                          </p:spTgt>
                                        </p:tgtEl>
                                        <p:attrNameLst>
                                          <p:attrName>ppt_y</p:attrName>
                                        </p:attrNameLst>
                                      </p:cBhvr>
                                      <p:tavLst>
                                        <p:tav tm="0">
                                          <p:val>
                                            <p:strVal val="#ppt_y"/>
                                          </p:val>
                                        </p:tav>
                                        <p:tav tm="100000">
                                          <p:val>
                                            <p:strVal val="#ppt_y"/>
                                          </p:val>
                                        </p:tav>
                                      </p:tavLst>
                                    </p:anim>
                                    <p:anim calcmode="lin" valueType="num">
                                      <p:cBhvr>
                                        <p:cTn id="20" dur="2000" fill="hold"/>
                                        <p:tgtEl>
                                          <p:spTgt spid="38917">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1" dur="2000" fill="hold"/>
                                        <p:tgtEl>
                                          <p:spTgt spid="38917">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2" dur="2000" tmFilter="0,0; .5, 1; 1, 1"/>
                                        <p:tgtEl>
                                          <p:spTgt spid="3891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2"/>
          <p:cNvSpPr>
            <a:spLocks noGrp="1" noChangeArrowheads="1"/>
          </p:cNvSpPr>
          <p:nvPr>
            <p:ph type="title"/>
          </p:nvPr>
        </p:nvSpPr>
        <p:spPr/>
        <p:txBody>
          <a:bodyPr/>
          <a:lstStyle/>
          <a:p>
            <a:r>
              <a:rPr lang="ru-RU"/>
              <a:t>Оглавление:</a:t>
            </a:r>
          </a:p>
        </p:txBody>
      </p:sp>
      <p:sp>
        <p:nvSpPr>
          <p:cNvPr id="16387" name="Rectangle 3"/>
          <p:cNvSpPr>
            <a:spLocks noGrp="1" noChangeArrowheads="1"/>
          </p:cNvSpPr>
          <p:nvPr>
            <p:ph type="body" idx="1"/>
          </p:nvPr>
        </p:nvSpPr>
        <p:spPr>
          <a:xfrm>
            <a:off x="838200" y="2708275"/>
            <a:ext cx="7693025" cy="3960813"/>
          </a:xfrm>
        </p:spPr>
        <p:txBody>
          <a:bodyPr/>
          <a:lstStyle/>
          <a:p>
            <a:pPr>
              <a:lnSpc>
                <a:spcPct val="80000"/>
              </a:lnSpc>
            </a:pPr>
            <a:r>
              <a:rPr lang="ru-RU" sz="2000"/>
              <a:t>Баскетбол. История возникновения.</a:t>
            </a:r>
          </a:p>
          <a:p>
            <a:pPr>
              <a:lnSpc>
                <a:spcPct val="80000"/>
              </a:lnSpc>
            </a:pPr>
            <a:r>
              <a:rPr lang="ru-RU" sz="2000"/>
              <a:t>Что необходимо для игры в баскетбол.</a:t>
            </a:r>
          </a:p>
          <a:p>
            <a:pPr>
              <a:lnSpc>
                <a:spcPct val="80000"/>
              </a:lnSpc>
            </a:pPr>
            <a:r>
              <a:rPr lang="ru-RU" sz="2000"/>
              <a:t>Технические приемы:</a:t>
            </a:r>
          </a:p>
          <a:p>
            <a:pPr>
              <a:lnSpc>
                <a:spcPct val="80000"/>
              </a:lnSpc>
              <a:buFont typeface="Wingdings" pitchFamily="2" charset="2"/>
              <a:buNone/>
            </a:pPr>
            <a:r>
              <a:rPr lang="ru-RU" sz="2000"/>
              <a:t>     1. основная стойка;</a:t>
            </a:r>
          </a:p>
          <a:p>
            <a:pPr>
              <a:lnSpc>
                <a:spcPct val="80000"/>
              </a:lnSpc>
              <a:buFont typeface="Wingdings" pitchFamily="2" charset="2"/>
              <a:buNone/>
            </a:pPr>
            <a:r>
              <a:rPr lang="ru-RU" sz="2000"/>
              <a:t>     2. дриблинг;</a:t>
            </a:r>
          </a:p>
          <a:p>
            <a:pPr>
              <a:lnSpc>
                <a:spcPct val="80000"/>
              </a:lnSpc>
              <a:buFont typeface="Wingdings" pitchFamily="2" charset="2"/>
              <a:buNone/>
            </a:pPr>
            <a:r>
              <a:rPr lang="ru-RU" sz="2000"/>
              <a:t>     3. броски по кольцу;</a:t>
            </a:r>
          </a:p>
          <a:p>
            <a:pPr>
              <a:lnSpc>
                <a:spcPct val="80000"/>
              </a:lnSpc>
              <a:buFont typeface="Wingdings" pitchFamily="2" charset="2"/>
              <a:buNone/>
            </a:pPr>
            <a:r>
              <a:rPr lang="ru-RU" sz="2000"/>
              <a:t>     4. передачи;</a:t>
            </a:r>
          </a:p>
          <a:p>
            <a:pPr>
              <a:lnSpc>
                <a:spcPct val="80000"/>
              </a:lnSpc>
              <a:buFont typeface="Wingdings" pitchFamily="2" charset="2"/>
              <a:buNone/>
            </a:pPr>
            <a:r>
              <a:rPr lang="ru-RU" sz="2000"/>
              <a:t>     5. защита;</a:t>
            </a:r>
          </a:p>
          <a:p>
            <a:pPr>
              <a:lnSpc>
                <a:spcPct val="80000"/>
              </a:lnSpc>
              <a:buFont typeface="Wingdings" pitchFamily="2" charset="2"/>
              <a:buNone/>
            </a:pPr>
            <a:r>
              <a:rPr lang="ru-RU" sz="2000"/>
              <a:t>     6. ловля мяча.</a:t>
            </a:r>
          </a:p>
          <a:p>
            <a:pPr>
              <a:lnSpc>
                <a:spcPct val="80000"/>
              </a:lnSpc>
            </a:pPr>
            <a:r>
              <a:rPr lang="ru-RU" sz="2000"/>
              <a:t>Основные нарушения правил.</a:t>
            </a:r>
          </a:p>
          <a:p>
            <a:pPr>
              <a:lnSpc>
                <a:spcPct val="80000"/>
              </a:lnSpc>
            </a:pPr>
            <a:r>
              <a:rPr lang="ru-RU" sz="2000"/>
              <a:t>Экспресс – тест.</a:t>
            </a:r>
          </a:p>
          <a:p>
            <a:pPr>
              <a:lnSpc>
                <a:spcPct val="80000"/>
              </a:lnSpc>
            </a:pPr>
            <a:r>
              <a:rPr lang="ru-RU" sz="2000"/>
              <a:t>Используемые ресурсы.</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body" sz="half" idx="1"/>
          </p:nvPr>
        </p:nvSpPr>
        <p:spPr>
          <a:xfrm>
            <a:off x="0" y="1125538"/>
            <a:ext cx="5435600" cy="5732462"/>
          </a:xfrm>
        </p:spPr>
        <p:txBody>
          <a:bodyPr/>
          <a:lstStyle/>
          <a:p>
            <a:pPr>
              <a:lnSpc>
                <a:spcPct val="90000"/>
              </a:lnSpc>
              <a:buFontTx/>
              <a:buNone/>
            </a:pPr>
            <a:r>
              <a:rPr lang="ru-RU" sz="2800"/>
              <a:t>   </a:t>
            </a:r>
            <a:r>
              <a:rPr lang="ru-RU" sz="2000"/>
              <a:t>Родиной баскетбола  считаются США, а именно Спрингфилд. В конце 19 века, в 1891 году, Джеймс Нейсмит (1861-1932) случайно придумал новую игру.</a:t>
            </a:r>
          </a:p>
          <a:p>
            <a:pPr>
              <a:lnSpc>
                <a:spcPct val="90000"/>
              </a:lnSpc>
              <a:buFontTx/>
              <a:buNone/>
            </a:pPr>
            <a:r>
              <a:rPr lang="ru-RU" sz="2000"/>
              <a:t>     В один из обычных январских дней он прикрепил на высоте З.05 м (кстати, стандартная сейчас для баскетбола высота установки) две корзины, в которые нужно было забрасывать футбольный мяч. Тогда было две команды игроков – по 9 человек в каждой. Ведения мяча, как в современной версии игры, не существовало, игроки стояли на месте и, перебрасывая мяч друг другу, стремились попасть им в корзину. Забавно, но после каждого удачного броска кто-то из игроков забирался наверх и доставал мяч из корзины.</a:t>
            </a:r>
          </a:p>
        </p:txBody>
      </p:sp>
      <p:pic>
        <p:nvPicPr>
          <p:cNvPr id="35846" name="Picture 6" descr="играть в баскетбол"/>
          <p:cNvPicPr>
            <a:picLocks noGrp="1" noChangeAspect="1" noChangeArrowheads="1"/>
          </p:cNvPicPr>
          <p:nvPr>
            <p:ph type="clipArt" sz="half" idx="2"/>
          </p:nvPr>
        </p:nvPicPr>
        <p:blipFill>
          <a:blip r:embed="rId3"/>
          <a:srcRect/>
          <a:stretch>
            <a:fillRect/>
          </a:stretch>
        </p:blipFill>
        <p:spPr>
          <a:xfrm>
            <a:off x="5724525" y="1125538"/>
            <a:ext cx="3309938" cy="5111750"/>
          </a:xfrm>
        </p:spPr>
      </p:pic>
      <p:sp>
        <p:nvSpPr>
          <p:cNvPr id="35847" name="WordArt 7"/>
          <p:cNvSpPr>
            <a:spLocks noChangeArrowheads="1" noChangeShapeType="1" noTextEdit="1"/>
          </p:cNvSpPr>
          <p:nvPr/>
        </p:nvSpPr>
        <p:spPr bwMode="auto">
          <a:xfrm>
            <a:off x="1547813" y="404813"/>
            <a:ext cx="5248275" cy="360362"/>
          </a:xfrm>
          <a:prstGeom prst="rect">
            <a:avLst/>
          </a:prstGeom>
        </p:spPr>
        <p:txBody>
          <a:bodyPr wrap="none" fromWordArt="1">
            <a:prstTxWarp prst="textPlain">
              <a:avLst>
                <a:gd name="adj" fmla="val 50000"/>
              </a:avLst>
            </a:prstTxWarp>
          </a:bodyPr>
          <a:lstStyle/>
          <a:p>
            <a:pPr algn="ctr"/>
            <a:r>
              <a:rPr lang="ru-RU" sz="2400" b="1" kern="10">
                <a:ln w="9525">
                  <a:solidFill>
                    <a:schemeClr val="bg1"/>
                  </a:solidFill>
                  <a:round/>
                  <a:headEnd/>
                  <a:tailEnd/>
                </a:ln>
                <a:solidFill>
                  <a:srgbClr val="006666"/>
                </a:solidFill>
                <a:latin typeface="Arial"/>
                <a:cs typeface="Arial"/>
              </a:rPr>
              <a:t>История возникновения игры</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2" name="Rectangle 8"/>
          <p:cNvSpPr>
            <a:spLocks noGrp="1" noChangeArrowheads="1"/>
          </p:cNvSpPr>
          <p:nvPr>
            <p:ph type="body" sz="half" idx="3"/>
          </p:nvPr>
        </p:nvSpPr>
        <p:spPr>
          <a:xfrm>
            <a:off x="457200" y="2997200"/>
            <a:ext cx="8229600" cy="3671888"/>
          </a:xfrm>
        </p:spPr>
        <p:txBody>
          <a:bodyPr/>
          <a:lstStyle/>
          <a:p>
            <a:pPr>
              <a:lnSpc>
                <a:spcPct val="90000"/>
              </a:lnSpc>
            </a:pPr>
            <a:endParaRPr lang="ru-RU" sz="1600"/>
          </a:p>
          <a:p>
            <a:pPr>
              <a:lnSpc>
                <a:spcPct val="90000"/>
              </a:lnSpc>
            </a:pPr>
            <a:r>
              <a:rPr lang="ru-RU" sz="1600"/>
              <a:t>Площадка, размером 28</a:t>
            </a:r>
            <a:r>
              <a:rPr lang="en-US" sz="1600"/>
              <a:t> </a:t>
            </a:r>
            <a:r>
              <a:rPr lang="ru-RU" sz="1600"/>
              <a:t>м длинной, 15 м шириной,  имеет разметку: </a:t>
            </a:r>
            <a:endParaRPr lang="en-US" sz="1600"/>
          </a:p>
          <a:p>
            <a:pPr>
              <a:lnSpc>
                <a:spcPct val="90000"/>
              </a:lnSpc>
              <a:buFont typeface="Wingdings" pitchFamily="2" charset="2"/>
              <a:buNone/>
            </a:pPr>
            <a:r>
              <a:rPr lang="en-US" sz="1600"/>
              <a:t>       </a:t>
            </a:r>
            <a:r>
              <a:rPr lang="ru-RU" sz="1600"/>
              <a:t>лицевые (ограничивают ширину площадки), </a:t>
            </a:r>
          </a:p>
          <a:p>
            <a:pPr>
              <a:lnSpc>
                <a:spcPct val="90000"/>
              </a:lnSpc>
            </a:pPr>
            <a:r>
              <a:rPr lang="ru-RU" sz="1600"/>
              <a:t>центральную,</a:t>
            </a:r>
          </a:p>
          <a:p>
            <a:pPr>
              <a:lnSpc>
                <a:spcPct val="90000"/>
              </a:lnSpc>
              <a:buFont typeface="Wingdings" pitchFamily="2" charset="2"/>
              <a:buNone/>
            </a:pPr>
            <a:r>
              <a:rPr lang="ru-RU" sz="1600"/>
              <a:t>       линии – боковые (ограничивают длину площадки),</a:t>
            </a:r>
          </a:p>
          <a:p>
            <a:pPr>
              <a:lnSpc>
                <a:spcPct val="90000"/>
              </a:lnSpc>
              <a:buFont typeface="Wingdings" pitchFamily="2" charset="2"/>
              <a:buNone/>
            </a:pPr>
            <a:r>
              <a:rPr lang="ru-RU" sz="1600"/>
              <a:t>       штрафные.</a:t>
            </a:r>
          </a:p>
          <a:p>
            <a:pPr>
              <a:lnSpc>
                <a:spcPct val="90000"/>
              </a:lnSpc>
              <a:buFont typeface="Wingdings" pitchFamily="2" charset="2"/>
              <a:buNone/>
            </a:pPr>
            <a:r>
              <a:rPr lang="ru-RU" sz="1600"/>
              <a:t>       Под кольцами располагаются трехсекундные зоны. </a:t>
            </a:r>
          </a:p>
          <a:p>
            <a:pPr>
              <a:lnSpc>
                <a:spcPct val="90000"/>
              </a:lnSpc>
              <a:buFont typeface="Wingdings" pitchFamily="2" charset="2"/>
              <a:buNone/>
            </a:pPr>
            <a:r>
              <a:rPr lang="ru-RU" sz="1600"/>
              <a:t>       В центре площадки – центральный круг.</a:t>
            </a:r>
          </a:p>
          <a:p>
            <a:pPr>
              <a:lnSpc>
                <a:spcPct val="90000"/>
              </a:lnSpc>
            </a:pPr>
            <a:r>
              <a:rPr lang="ru-RU" sz="1600"/>
              <a:t>Кольца располагаются на высоте 3м 05см</a:t>
            </a:r>
          </a:p>
          <a:p>
            <a:pPr>
              <a:lnSpc>
                <a:spcPct val="90000"/>
              </a:lnSpc>
            </a:pPr>
            <a:r>
              <a:rPr lang="ru-RU" sz="1600"/>
              <a:t>Мяч весит от 567 до 650г</a:t>
            </a:r>
          </a:p>
          <a:p>
            <a:pPr>
              <a:lnSpc>
                <a:spcPct val="90000"/>
              </a:lnSpc>
            </a:pPr>
            <a:r>
              <a:rPr lang="ru-RU" sz="1600"/>
              <a:t>Для игры используется специальная обувь – кеды, плотно фиксирующие стопу (голеностопный сустав), для предотвращения травм.</a:t>
            </a:r>
          </a:p>
          <a:p>
            <a:pPr>
              <a:lnSpc>
                <a:spcPct val="90000"/>
              </a:lnSpc>
            </a:pPr>
            <a:endParaRPr lang="ru-RU" sz="1600"/>
          </a:p>
        </p:txBody>
      </p:sp>
      <p:pic>
        <p:nvPicPr>
          <p:cNvPr id="36873" name="Picture 9" descr="мяч в кольце"/>
          <p:cNvPicPr>
            <a:picLocks noGrp="1" noChangeAspect="1" noChangeArrowheads="1"/>
          </p:cNvPicPr>
          <p:nvPr>
            <p:ph sz="quarter" idx="2"/>
          </p:nvPr>
        </p:nvPicPr>
        <p:blipFill>
          <a:blip r:embed="rId3"/>
          <a:srcRect/>
          <a:stretch>
            <a:fillRect/>
          </a:stretch>
        </p:blipFill>
        <p:spPr>
          <a:xfrm>
            <a:off x="4787900" y="765175"/>
            <a:ext cx="1711325" cy="2139950"/>
          </a:xfrm>
        </p:spPr>
      </p:pic>
      <p:pic>
        <p:nvPicPr>
          <p:cNvPr id="36874" name="Picture 10" descr="кроссовки"/>
          <p:cNvPicPr>
            <a:picLocks noChangeAspect="1" noChangeArrowheads="1"/>
          </p:cNvPicPr>
          <p:nvPr/>
        </p:nvPicPr>
        <p:blipFill>
          <a:blip r:embed="rId4"/>
          <a:srcRect/>
          <a:stretch>
            <a:fillRect/>
          </a:stretch>
        </p:blipFill>
        <p:spPr bwMode="auto">
          <a:xfrm>
            <a:off x="6732588" y="765175"/>
            <a:ext cx="1943100" cy="2089150"/>
          </a:xfrm>
          <a:prstGeom prst="rect">
            <a:avLst/>
          </a:prstGeom>
          <a:noFill/>
        </p:spPr>
      </p:pic>
      <p:pic>
        <p:nvPicPr>
          <p:cNvPr id="36875" name="Picture 11" descr="basketball площ"/>
          <p:cNvPicPr>
            <a:picLocks noGrp="1" noChangeAspect="1" noChangeArrowheads="1"/>
          </p:cNvPicPr>
          <p:nvPr>
            <p:ph sz="quarter" idx="1"/>
          </p:nvPr>
        </p:nvPicPr>
        <p:blipFill>
          <a:blip r:embed="rId5"/>
          <a:srcRect b="19574"/>
          <a:stretch>
            <a:fillRect/>
          </a:stretch>
        </p:blipFill>
        <p:spPr>
          <a:xfrm>
            <a:off x="539750" y="692150"/>
            <a:ext cx="3960813" cy="2184400"/>
          </a:xfrm>
        </p:spPr>
      </p:pic>
      <p:sp>
        <p:nvSpPr>
          <p:cNvPr id="36878" name="Rectangle 14"/>
          <p:cNvSpPr>
            <a:spLocks noChangeArrowheads="1"/>
          </p:cNvSpPr>
          <p:nvPr/>
        </p:nvSpPr>
        <p:spPr bwMode="auto">
          <a:xfrm>
            <a:off x="755650" y="836613"/>
            <a:ext cx="71438" cy="2016125"/>
          </a:xfrm>
          <a:prstGeom prst="rect">
            <a:avLst/>
          </a:prstGeom>
          <a:solidFill>
            <a:schemeClr val="accent1"/>
          </a:solidFill>
          <a:ln w="9525">
            <a:solidFill>
              <a:srgbClr val="003366"/>
            </a:solidFill>
            <a:miter lim="800000"/>
            <a:headEnd/>
            <a:tailEnd/>
          </a:ln>
          <a:effectLst/>
        </p:spPr>
        <p:txBody>
          <a:bodyPr wrap="none" anchor="ctr"/>
          <a:lstStyle/>
          <a:p>
            <a:endParaRPr lang="ru-RU"/>
          </a:p>
        </p:txBody>
      </p:sp>
      <p:sp>
        <p:nvSpPr>
          <p:cNvPr id="36879" name="Rectangle 15"/>
          <p:cNvSpPr>
            <a:spLocks noChangeArrowheads="1"/>
          </p:cNvSpPr>
          <p:nvPr/>
        </p:nvSpPr>
        <p:spPr bwMode="auto">
          <a:xfrm>
            <a:off x="2555875" y="836613"/>
            <a:ext cx="71438" cy="2016125"/>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36880" name="Rectangle 16"/>
          <p:cNvSpPr>
            <a:spLocks noChangeArrowheads="1"/>
          </p:cNvSpPr>
          <p:nvPr/>
        </p:nvSpPr>
        <p:spPr bwMode="auto">
          <a:xfrm>
            <a:off x="755650" y="836613"/>
            <a:ext cx="3744913" cy="73025"/>
          </a:xfrm>
          <a:prstGeom prst="rect">
            <a:avLst/>
          </a:prstGeom>
          <a:solidFill>
            <a:schemeClr val="accent1"/>
          </a:solidFill>
          <a:ln w="9525">
            <a:solidFill>
              <a:schemeClr val="tx1"/>
            </a:solidFill>
            <a:miter lim="800000"/>
            <a:headEnd/>
            <a:tailEnd/>
          </a:ln>
          <a:effectLst/>
        </p:spPr>
        <p:txBody>
          <a:bodyPr wrap="none" anchor="ctr"/>
          <a:lstStyle/>
          <a:p>
            <a:endParaRPr lang="ru-RU"/>
          </a:p>
        </p:txBody>
      </p:sp>
      <p:sp>
        <p:nvSpPr>
          <p:cNvPr id="36882" name="Rectangle 18"/>
          <p:cNvSpPr>
            <a:spLocks noChangeArrowheads="1"/>
          </p:cNvSpPr>
          <p:nvPr/>
        </p:nvSpPr>
        <p:spPr bwMode="auto">
          <a:xfrm>
            <a:off x="1476375" y="1628775"/>
            <a:ext cx="71438" cy="433388"/>
          </a:xfrm>
          <a:prstGeom prst="rect">
            <a:avLst/>
          </a:prstGeom>
          <a:solidFill>
            <a:schemeClr val="accent1"/>
          </a:solidFill>
          <a:ln w="9525">
            <a:solidFill>
              <a:schemeClr val="tx1"/>
            </a:solidFill>
            <a:miter lim="800000"/>
            <a:headEnd/>
            <a:tailEnd/>
          </a:ln>
          <a:effectLst/>
        </p:spPr>
        <p:txBody>
          <a:bodyPr wrap="none" anchor="ctr"/>
          <a:lstStyle/>
          <a:p>
            <a:endParaRPr lang="ru-RU"/>
          </a:p>
        </p:txBody>
      </p:sp>
      <p:cxnSp>
        <p:nvCxnSpPr>
          <p:cNvPr id="36886" name="AutoShape 22"/>
          <p:cNvCxnSpPr>
            <a:cxnSpLocks noChangeShapeType="1"/>
            <a:stCxn id="0" idx="3"/>
            <a:endCxn id="0" idx="3"/>
          </p:cNvCxnSpPr>
          <p:nvPr/>
        </p:nvCxnSpPr>
        <p:spPr bwMode="auto">
          <a:xfrm>
            <a:off x="4500563" y="1784350"/>
            <a:ext cx="0" cy="0"/>
          </a:xfrm>
          <a:prstGeom prst="straightConnector1">
            <a:avLst/>
          </a:prstGeom>
          <a:noFill/>
          <a:ln w="9525">
            <a:solidFill>
              <a:schemeClr val="tx1"/>
            </a:solidFill>
            <a:round/>
            <a:headEnd/>
            <a:tailEnd/>
          </a:ln>
          <a:effectLst/>
        </p:spPr>
      </p:cxnSp>
      <p:cxnSp>
        <p:nvCxnSpPr>
          <p:cNvPr id="36887" name="AutoShape 23"/>
          <p:cNvCxnSpPr>
            <a:cxnSpLocks noChangeShapeType="1"/>
            <a:stCxn id="0" idx="3"/>
            <a:endCxn id="0" idx="3"/>
          </p:cNvCxnSpPr>
          <p:nvPr/>
        </p:nvCxnSpPr>
        <p:spPr bwMode="auto">
          <a:xfrm>
            <a:off x="4500563" y="1784350"/>
            <a:ext cx="0" cy="0"/>
          </a:xfrm>
          <a:prstGeom prst="straightConnector1">
            <a:avLst/>
          </a:prstGeom>
          <a:noFill/>
          <a:ln w="9525">
            <a:solidFill>
              <a:schemeClr val="tx1"/>
            </a:solidFill>
            <a:round/>
            <a:headEnd/>
            <a:tailEnd/>
          </a:ln>
          <a:effectLst/>
        </p:spPr>
      </p:cxnSp>
      <p:sp>
        <p:nvSpPr>
          <p:cNvPr id="36891" name="AutoShape 27"/>
          <p:cNvSpPr>
            <a:spLocks noChangeArrowheads="1"/>
          </p:cNvSpPr>
          <p:nvPr/>
        </p:nvSpPr>
        <p:spPr bwMode="auto">
          <a:xfrm rot="5400000">
            <a:off x="3671887" y="1449388"/>
            <a:ext cx="792163" cy="719138"/>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chemeClr val="accent1"/>
          </a:solidFill>
          <a:ln w="9525">
            <a:solidFill>
              <a:schemeClr val="tx1"/>
            </a:solidFill>
            <a:miter lim="800000"/>
            <a:headEnd/>
            <a:tailEnd/>
          </a:ln>
          <a:effectLst/>
        </p:spPr>
        <p:txBody>
          <a:bodyPr wrap="none" anchor="ctr"/>
          <a:lstStyle/>
          <a:p>
            <a:endParaRPr lang="ru-RU"/>
          </a:p>
        </p:txBody>
      </p:sp>
      <p:sp>
        <p:nvSpPr>
          <p:cNvPr id="36894" name="WordArt 30"/>
          <p:cNvSpPr>
            <a:spLocks noChangeArrowheads="1" noChangeShapeType="1" noTextEdit="1"/>
          </p:cNvSpPr>
          <p:nvPr/>
        </p:nvSpPr>
        <p:spPr bwMode="auto">
          <a:xfrm>
            <a:off x="1619250" y="260350"/>
            <a:ext cx="5372100" cy="342900"/>
          </a:xfrm>
          <a:prstGeom prst="rect">
            <a:avLst/>
          </a:prstGeom>
        </p:spPr>
        <p:txBody>
          <a:bodyPr wrap="none" fromWordArt="1">
            <a:prstTxWarp prst="textPlain">
              <a:avLst>
                <a:gd name="adj" fmla="val 50000"/>
              </a:avLst>
            </a:prstTxWarp>
          </a:bodyPr>
          <a:lstStyle/>
          <a:p>
            <a:pPr algn="ctr"/>
            <a:r>
              <a:rPr lang="ru-RU" sz="2400" b="1" kern="10">
                <a:ln w="9525">
                  <a:solidFill>
                    <a:schemeClr val="bg1"/>
                  </a:solidFill>
                  <a:round/>
                  <a:headEnd/>
                  <a:tailEnd/>
                </a:ln>
                <a:gradFill rotWithShape="1">
                  <a:gsLst>
                    <a:gs pos="0">
                      <a:srgbClr val="006666"/>
                    </a:gs>
                    <a:gs pos="100000">
                      <a:srgbClr val="006666">
                        <a:gamma/>
                        <a:shade val="46275"/>
                        <a:invGamma/>
                      </a:srgbClr>
                    </a:gs>
                  </a:gsLst>
                  <a:path path="rect">
                    <a:fillToRect l="50000" t="50000" r="50000" b="50000"/>
                  </a:path>
                </a:gradFill>
                <a:latin typeface="Arial"/>
                <a:cs typeface="Arial"/>
              </a:rPr>
              <a:t>Что необходимо для игры в баскетбол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36878"/>
                                        </p:tgtEl>
                                        <p:attrNameLst>
                                          <p:attrName>fillcolor</p:attrName>
                                        </p:attrNameLst>
                                      </p:cBhvr>
                                      <p:to>
                                        <a:srgbClr val="FF0000"/>
                                      </p:to>
                                    </p:animClr>
                                    <p:set>
                                      <p:cBhvr>
                                        <p:cTn id="7" dur="2000" fill="hold"/>
                                        <p:tgtEl>
                                          <p:spTgt spid="36878"/>
                                        </p:tgtEl>
                                        <p:attrNameLst>
                                          <p:attrName>fill.type</p:attrName>
                                        </p:attrNameLst>
                                      </p:cBhvr>
                                      <p:to>
                                        <p:strVal val="solid"/>
                                      </p:to>
                                    </p:set>
                                    <p:set>
                                      <p:cBhvr>
                                        <p:cTn id="8" dur="2000" fill="hold"/>
                                        <p:tgtEl>
                                          <p:spTgt spid="36878"/>
                                        </p:tgtEl>
                                        <p:attrNameLst>
                                          <p:attrName>fill.on</p:attrName>
                                        </p:attrNameLst>
                                      </p:cBhvr>
                                      <p:to>
                                        <p:strVal val="true"/>
                                      </p:to>
                                    </p:set>
                                  </p:childTnLst>
                                </p:cTn>
                              </p:par>
                            </p:childTnLst>
                          </p:cTn>
                        </p:par>
                      </p:childTnLst>
                    </p:cTn>
                  </p:par>
                  <p:par>
                    <p:cTn id="9" fill="hold">
                      <p:stCondLst>
                        <p:cond delay="indefinite"/>
                      </p:stCondLst>
                      <p:childTnLst>
                        <p:par>
                          <p:cTn id="10" fill="hold">
                            <p:stCondLst>
                              <p:cond delay="0"/>
                            </p:stCondLst>
                            <p:childTnLst>
                              <p:par>
                                <p:cTn id="11" presetID="1" presetClass="emph" presetSubtype="2" fill="hold" nodeType="clickEffect">
                                  <p:stCondLst>
                                    <p:cond delay="0"/>
                                  </p:stCondLst>
                                  <p:childTnLst>
                                    <p:animClr clrSpc="rgb" dir="cw">
                                      <p:cBhvr>
                                        <p:cTn id="12" dur="2000" fill="hold"/>
                                        <p:tgtEl>
                                          <p:spTgt spid="36879"/>
                                        </p:tgtEl>
                                        <p:attrNameLst>
                                          <p:attrName>fillcolor</p:attrName>
                                        </p:attrNameLst>
                                      </p:cBhvr>
                                      <p:to>
                                        <a:srgbClr val="FF0000"/>
                                      </p:to>
                                    </p:animClr>
                                    <p:set>
                                      <p:cBhvr>
                                        <p:cTn id="13" dur="2000" fill="hold"/>
                                        <p:tgtEl>
                                          <p:spTgt spid="36879"/>
                                        </p:tgtEl>
                                        <p:attrNameLst>
                                          <p:attrName>fill.type</p:attrName>
                                        </p:attrNameLst>
                                      </p:cBhvr>
                                      <p:to>
                                        <p:strVal val="solid"/>
                                      </p:to>
                                    </p:set>
                                    <p:set>
                                      <p:cBhvr>
                                        <p:cTn id="14" dur="2000" fill="hold"/>
                                        <p:tgtEl>
                                          <p:spTgt spid="36879"/>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 presetClass="emph" presetSubtype="2" fill="hold" nodeType="clickEffect">
                                  <p:stCondLst>
                                    <p:cond delay="0"/>
                                  </p:stCondLst>
                                  <p:childTnLst>
                                    <p:animClr clrSpc="rgb" dir="cw">
                                      <p:cBhvr>
                                        <p:cTn id="18" dur="2000" fill="hold"/>
                                        <p:tgtEl>
                                          <p:spTgt spid="36880"/>
                                        </p:tgtEl>
                                        <p:attrNameLst>
                                          <p:attrName>fillcolor</p:attrName>
                                        </p:attrNameLst>
                                      </p:cBhvr>
                                      <p:to>
                                        <a:srgbClr val="FF0000"/>
                                      </p:to>
                                    </p:animClr>
                                    <p:set>
                                      <p:cBhvr>
                                        <p:cTn id="19" dur="2000" fill="hold"/>
                                        <p:tgtEl>
                                          <p:spTgt spid="36880"/>
                                        </p:tgtEl>
                                        <p:attrNameLst>
                                          <p:attrName>fill.type</p:attrName>
                                        </p:attrNameLst>
                                      </p:cBhvr>
                                      <p:to>
                                        <p:strVal val="solid"/>
                                      </p:to>
                                    </p:set>
                                    <p:set>
                                      <p:cBhvr>
                                        <p:cTn id="20" dur="2000" fill="hold"/>
                                        <p:tgtEl>
                                          <p:spTgt spid="36880"/>
                                        </p:tgtEl>
                                        <p:attrNameLst>
                                          <p:attrName>fill.on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1" presetClass="emph" presetSubtype="2" fill="hold" nodeType="clickEffect">
                                  <p:stCondLst>
                                    <p:cond delay="0"/>
                                  </p:stCondLst>
                                  <p:childTnLst>
                                    <p:animClr clrSpc="rgb" dir="cw">
                                      <p:cBhvr>
                                        <p:cTn id="24" dur="2000" fill="hold"/>
                                        <p:tgtEl>
                                          <p:spTgt spid="36882"/>
                                        </p:tgtEl>
                                        <p:attrNameLst>
                                          <p:attrName>fillcolor</p:attrName>
                                        </p:attrNameLst>
                                      </p:cBhvr>
                                      <p:to>
                                        <a:srgbClr val="FF0000"/>
                                      </p:to>
                                    </p:animClr>
                                    <p:set>
                                      <p:cBhvr>
                                        <p:cTn id="25" dur="2000" fill="hold"/>
                                        <p:tgtEl>
                                          <p:spTgt spid="36882"/>
                                        </p:tgtEl>
                                        <p:attrNameLst>
                                          <p:attrName>fill.type</p:attrName>
                                        </p:attrNameLst>
                                      </p:cBhvr>
                                      <p:to>
                                        <p:strVal val="solid"/>
                                      </p:to>
                                    </p:set>
                                    <p:set>
                                      <p:cBhvr>
                                        <p:cTn id="26" dur="2000" fill="hold"/>
                                        <p:tgtEl>
                                          <p:spTgt spid="36882"/>
                                        </p:tgtEl>
                                        <p:attrNameLst>
                                          <p:attrName>fill.on</p:attrName>
                                        </p:attrNameLst>
                                      </p:cBhvr>
                                      <p:to>
                                        <p:strVal val="true"/>
                                      </p:to>
                                    </p:set>
                                  </p:childTnLst>
                                </p:cTn>
                              </p:par>
                            </p:childTnLst>
                          </p:cTn>
                        </p:par>
                        <p:par>
                          <p:cTn id="27" fill="hold">
                            <p:stCondLst>
                              <p:cond delay="2000"/>
                            </p:stCondLst>
                            <p:childTnLst>
                              <p:par>
                                <p:cTn id="28" presetID="1" presetClass="emph" presetSubtype="2" fill="hold" nodeType="afterEffect">
                                  <p:stCondLst>
                                    <p:cond delay="0"/>
                                  </p:stCondLst>
                                  <p:childTnLst>
                                    <p:animClr clrSpc="rgb" dir="cw">
                                      <p:cBhvr>
                                        <p:cTn id="29" dur="2000" fill="hold"/>
                                        <p:tgtEl>
                                          <p:spTgt spid="36891"/>
                                        </p:tgtEl>
                                        <p:attrNameLst>
                                          <p:attrName>fillcolor</p:attrName>
                                        </p:attrNameLst>
                                      </p:cBhvr>
                                      <p:to>
                                        <a:srgbClr val="FFFF00"/>
                                      </p:to>
                                    </p:animClr>
                                    <p:set>
                                      <p:cBhvr>
                                        <p:cTn id="30" dur="2000" fill="hold"/>
                                        <p:tgtEl>
                                          <p:spTgt spid="36891"/>
                                        </p:tgtEl>
                                        <p:attrNameLst>
                                          <p:attrName>fill.type</p:attrName>
                                        </p:attrNameLst>
                                      </p:cBhvr>
                                      <p:to>
                                        <p:strVal val="solid"/>
                                      </p:to>
                                    </p:set>
                                    <p:set>
                                      <p:cBhvr>
                                        <p:cTn id="31" dur="2000" fill="hold"/>
                                        <p:tgtEl>
                                          <p:spTgt spid="36891"/>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468313" y="1628775"/>
            <a:ext cx="8229600" cy="4525963"/>
          </a:xfrm>
        </p:spPr>
        <p:txBody>
          <a:bodyPr/>
          <a:lstStyle/>
          <a:p>
            <a:r>
              <a:rPr lang="ru-RU" sz="2400">
                <a:hlinkClick r:id="rId3" action="ppaction://hlinksldjump"/>
              </a:rPr>
              <a:t>Основная стойка.</a:t>
            </a:r>
            <a:endParaRPr lang="ru-RU" sz="2400"/>
          </a:p>
          <a:p>
            <a:r>
              <a:rPr lang="ru-RU" sz="2400">
                <a:hlinkClick r:id="rId4" action="ppaction://hlinksldjump"/>
              </a:rPr>
              <a:t>Ведение мяча (дриблинг).</a:t>
            </a:r>
            <a:endParaRPr lang="ru-RU" sz="2400"/>
          </a:p>
          <a:p>
            <a:r>
              <a:rPr lang="ru-RU" sz="2400">
                <a:hlinkClick r:id="rId5" action="ppaction://hlinksldjump"/>
              </a:rPr>
              <a:t>Броски по кольцу.</a:t>
            </a:r>
            <a:endParaRPr lang="ru-RU" sz="2400"/>
          </a:p>
          <a:p>
            <a:r>
              <a:rPr lang="ru-RU" sz="2400">
                <a:hlinkClick r:id="rId6" action="ppaction://hlinksldjump"/>
              </a:rPr>
              <a:t>Передачи мяча.</a:t>
            </a:r>
            <a:endParaRPr lang="ru-RU" sz="2400"/>
          </a:p>
          <a:p>
            <a:r>
              <a:rPr lang="ru-RU" sz="2400">
                <a:hlinkClick r:id="rId7" action="ppaction://hlinksldjump"/>
              </a:rPr>
              <a:t>Защита.</a:t>
            </a:r>
          </a:p>
          <a:p>
            <a:r>
              <a:rPr lang="ru-RU" sz="2400">
                <a:hlinkClick r:id="rId8" action="ppaction://hlinksldjump"/>
              </a:rPr>
              <a:t>Ловля мяча.</a:t>
            </a:r>
            <a:endParaRPr lang="ru-RU" sz="2400"/>
          </a:p>
        </p:txBody>
      </p:sp>
      <p:sp>
        <p:nvSpPr>
          <p:cNvPr id="43012" name="WordArt 4"/>
          <p:cNvSpPr>
            <a:spLocks noChangeArrowheads="1" noChangeShapeType="1" noTextEdit="1"/>
          </p:cNvSpPr>
          <p:nvPr/>
        </p:nvSpPr>
        <p:spPr bwMode="auto">
          <a:xfrm>
            <a:off x="468313" y="549275"/>
            <a:ext cx="7056437" cy="287338"/>
          </a:xfrm>
          <a:prstGeom prst="rect">
            <a:avLst/>
          </a:prstGeom>
        </p:spPr>
        <p:txBody>
          <a:bodyPr wrap="none" fromWordArt="1">
            <a:prstTxWarp prst="textPlain">
              <a:avLst>
                <a:gd name="adj" fmla="val 50000"/>
              </a:avLst>
            </a:prstTxWarp>
          </a:bodyPr>
          <a:lstStyle/>
          <a:p>
            <a:pPr algn="ctr"/>
            <a:r>
              <a:rPr lang="ru-RU" sz="2400" b="1" kern="10" normalizeH="1">
                <a:ln w="9525">
                  <a:solidFill>
                    <a:schemeClr val="bg1"/>
                  </a:solidFill>
                  <a:round/>
                  <a:headEnd/>
                  <a:tailEnd/>
                </a:ln>
                <a:solidFill>
                  <a:srgbClr val="006666"/>
                </a:solidFill>
                <a:latin typeface="Arial"/>
                <a:cs typeface="Arial"/>
              </a:rPr>
              <a:t>Технические приемы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Effect transition="in" filter="wipe(down)">
                                      <p:cBhvr>
                                        <p:cTn id="7" dur="500"/>
                                        <p:tgtEl>
                                          <p:spTgt spid="430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3011">
                                            <p:txEl>
                                              <p:pRg st="1" end="1"/>
                                            </p:txEl>
                                          </p:spTgt>
                                        </p:tgtEl>
                                        <p:attrNameLst>
                                          <p:attrName>style.visibility</p:attrName>
                                        </p:attrNameLst>
                                      </p:cBhvr>
                                      <p:to>
                                        <p:strVal val="visible"/>
                                      </p:to>
                                    </p:set>
                                    <p:animEffect transition="in" filter="wipe(down)">
                                      <p:cBhvr>
                                        <p:cTn id="12" dur="2000"/>
                                        <p:tgtEl>
                                          <p:spTgt spid="430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3011">
                                            <p:txEl>
                                              <p:pRg st="2" end="2"/>
                                            </p:txEl>
                                          </p:spTgt>
                                        </p:tgtEl>
                                        <p:attrNameLst>
                                          <p:attrName>style.visibility</p:attrName>
                                        </p:attrNameLst>
                                      </p:cBhvr>
                                      <p:to>
                                        <p:strVal val="visible"/>
                                      </p:to>
                                    </p:set>
                                    <p:animEffect transition="in" filter="wipe(down)">
                                      <p:cBhvr>
                                        <p:cTn id="17" dur="2000"/>
                                        <p:tgtEl>
                                          <p:spTgt spid="430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3011">
                                            <p:txEl>
                                              <p:pRg st="3" end="3"/>
                                            </p:txEl>
                                          </p:spTgt>
                                        </p:tgtEl>
                                        <p:attrNameLst>
                                          <p:attrName>style.visibility</p:attrName>
                                        </p:attrNameLst>
                                      </p:cBhvr>
                                      <p:to>
                                        <p:strVal val="visible"/>
                                      </p:to>
                                    </p:set>
                                    <p:animEffect transition="in" filter="wipe(down)">
                                      <p:cBhvr>
                                        <p:cTn id="22" dur="2000"/>
                                        <p:tgtEl>
                                          <p:spTgt spid="430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43011">
                                            <p:txEl>
                                              <p:pRg st="4" end="4"/>
                                            </p:txEl>
                                          </p:spTgt>
                                        </p:tgtEl>
                                        <p:attrNameLst>
                                          <p:attrName>style.visibility</p:attrName>
                                        </p:attrNameLst>
                                      </p:cBhvr>
                                      <p:to>
                                        <p:strVal val="visible"/>
                                      </p:to>
                                    </p:set>
                                    <p:animEffect transition="in" filter="wipe(down)">
                                      <p:cBhvr>
                                        <p:cTn id="27" dur="2000"/>
                                        <p:tgtEl>
                                          <p:spTgt spid="4301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43011">
                                            <p:txEl>
                                              <p:pRg st="5" end="5"/>
                                            </p:txEl>
                                          </p:spTgt>
                                        </p:tgtEl>
                                        <p:attrNameLst>
                                          <p:attrName>style.visibility</p:attrName>
                                        </p:attrNameLst>
                                      </p:cBhvr>
                                      <p:to>
                                        <p:strVal val="visible"/>
                                      </p:to>
                                    </p:set>
                                    <p:animEffect transition="in" filter="wipe(down)">
                                      <p:cBhvr>
                                        <p:cTn id="32" dur="2000"/>
                                        <p:tgtEl>
                                          <p:spTgt spid="430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035" name="Rectangle 3"/>
          <p:cNvSpPr>
            <a:spLocks noGrp="1" noChangeArrowheads="1"/>
          </p:cNvSpPr>
          <p:nvPr>
            <p:ph type="body" idx="1"/>
          </p:nvPr>
        </p:nvSpPr>
        <p:spPr/>
        <p:txBody>
          <a:bodyPr/>
          <a:lstStyle/>
          <a:p>
            <a:r>
              <a:rPr lang="ru-RU" sz="1600"/>
              <a:t>Принимая стойку, баскетболист ставит ступни параллельно на ширине плеч, на одной линии или выставляя любую ногу вперед. Ноги согнуты, туловище немного наклонено. Тяжесть тела равномерно распределена на обе ноги, руки согнуты в удобном положении для ловли и держания мяча.</a:t>
            </a:r>
          </a:p>
          <a:p>
            <a:pPr>
              <a:buFontTx/>
              <a:buNone/>
            </a:pPr>
            <a:r>
              <a:rPr lang="ru-RU" sz="1600"/>
              <a:t> </a:t>
            </a:r>
          </a:p>
          <a:p>
            <a:r>
              <a:rPr lang="ru-RU" sz="1600" u="sng"/>
              <a:t>Ошибки, которых следует избегать:</a:t>
            </a:r>
          </a:p>
          <a:p>
            <a:pPr>
              <a:buFontTx/>
              <a:buNone/>
            </a:pPr>
            <a:r>
              <a:rPr lang="ru-RU" sz="1600"/>
              <a:t>      - не сужать площадь опоры;</a:t>
            </a:r>
          </a:p>
          <a:p>
            <a:pPr>
              <a:buFontTx/>
              <a:buNone/>
            </a:pPr>
            <a:r>
              <a:rPr lang="ru-RU" sz="1600"/>
              <a:t>      - не перемещать центр тяжести на одну ногу;</a:t>
            </a:r>
          </a:p>
          <a:p>
            <a:pPr>
              <a:buFontTx/>
              <a:buNone/>
            </a:pPr>
            <a:r>
              <a:rPr lang="ru-RU" sz="1600"/>
              <a:t>      - не стоять на прямых ногах;</a:t>
            </a:r>
          </a:p>
          <a:p>
            <a:pPr>
              <a:buFontTx/>
              <a:buNone/>
            </a:pPr>
            <a:r>
              <a:rPr lang="ru-RU" sz="1600"/>
              <a:t>      - не наклонять чрезмерно туловище вперед.</a:t>
            </a:r>
          </a:p>
          <a:p>
            <a:pPr>
              <a:buFontTx/>
              <a:buNone/>
            </a:pPr>
            <a:endParaRPr lang="ru-RU" sz="1600"/>
          </a:p>
          <a:p>
            <a:pPr>
              <a:buFontTx/>
              <a:buNone/>
            </a:pPr>
            <a:r>
              <a:rPr lang="ru-RU" sz="1600"/>
              <a:t>      Стойка при игре в защите отличается от стойки при игре в нападении положением рук, которое изменяется в зависимости от игровых ситуаций.</a:t>
            </a:r>
          </a:p>
        </p:txBody>
      </p:sp>
      <p:sp>
        <p:nvSpPr>
          <p:cNvPr id="44039" name="AutoShape 7">
            <a:hlinkClick r:id="" action="ppaction://hlinkshowjump?jump=firstslide" highlightClick="1"/>
            <a:hlinkHover r:id="rId3" action="ppaction://hlinksldjump"/>
          </p:cNvPr>
          <p:cNvSpPr>
            <a:spLocks noChangeArrowheads="1"/>
          </p:cNvSpPr>
          <p:nvPr/>
        </p:nvSpPr>
        <p:spPr bwMode="auto">
          <a:xfrm>
            <a:off x="8388350" y="5876925"/>
            <a:ext cx="287338" cy="215900"/>
          </a:xfrm>
          <a:prstGeom prst="actionButtonHome">
            <a:avLst/>
          </a:prstGeom>
          <a:solidFill>
            <a:schemeClr val="accent1"/>
          </a:solidFill>
          <a:ln w="9525">
            <a:noFill/>
            <a:miter lim="800000"/>
            <a:headEnd/>
            <a:tailEnd/>
          </a:ln>
          <a:effectLst/>
        </p:spPr>
        <p:txBody>
          <a:bodyPr wrap="none" anchor="ctr"/>
          <a:lstStyle/>
          <a:p>
            <a:endParaRPr lang="ru-RU"/>
          </a:p>
        </p:txBody>
      </p:sp>
      <p:sp>
        <p:nvSpPr>
          <p:cNvPr id="44040" name="WordArt 8"/>
          <p:cNvSpPr>
            <a:spLocks noChangeArrowheads="1" noChangeShapeType="1" noTextEdit="1"/>
          </p:cNvSpPr>
          <p:nvPr/>
        </p:nvSpPr>
        <p:spPr bwMode="auto">
          <a:xfrm>
            <a:off x="2195513" y="765175"/>
            <a:ext cx="4679950" cy="342900"/>
          </a:xfrm>
          <a:prstGeom prst="rect">
            <a:avLst/>
          </a:prstGeom>
        </p:spPr>
        <p:txBody>
          <a:bodyPr wrap="none" fromWordArt="1">
            <a:prstTxWarp prst="textPlain">
              <a:avLst>
                <a:gd name="adj" fmla="val 50000"/>
              </a:avLst>
            </a:prstTxWarp>
          </a:bodyPr>
          <a:lstStyle/>
          <a:p>
            <a:pPr algn="ctr"/>
            <a:r>
              <a:rPr lang="ru-RU" sz="2400" kern="10">
                <a:ln w="9525">
                  <a:solidFill>
                    <a:schemeClr val="bg1"/>
                  </a:solidFill>
                  <a:round/>
                  <a:headEnd/>
                  <a:tailEnd/>
                </a:ln>
                <a:solidFill>
                  <a:srgbClr val="006666"/>
                </a:solidFill>
                <a:latin typeface="Arial"/>
                <a:cs typeface="Arial"/>
              </a:rPr>
              <a:t>Стойка баскетболиста</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061" name="Rectangle 5"/>
          <p:cNvSpPr>
            <a:spLocks noGrp="1" noChangeArrowheads="1"/>
          </p:cNvSpPr>
          <p:nvPr>
            <p:ph type="body" sz="half" idx="1"/>
          </p:nvPr>
        </p:nvSpPr>
        <p:spPr>
          <a:xfrm>
            <a:off x="250825" y="1557338"/>
            <a:ext cx="5834063" cy="5111750"/>
          </a:xfrm>
        </p:spPr>
        <p:txBody>
          <a:bodyPr/>
          <a:lstStyle/>
          <a:p>
            <a:pPr>
              <a:lnSpc>
                <a:spcPct val="90000"/>
              </a:lnSpc>
            </a:pPr>
            <a:r>
              <a:rPr lang="ru-RU" sz="1600"/>
              <a:t>Ведение мяча – это основной способ индивидуального передвижения игрока с мячом. Его применяют, когда партнеры закрыты, необходимо отвлечь защитников на себя, сменить позицию. Различают две разновидности ведения – высокое и низкое.</a:t>
            </a:r>
          </a:p>
          <a:p>
            <a:pPr>
              <a:lnSpc>
                <a:spcPct val="90000"/>
              </a:lnSpc>
              <a:buFontTx/>
              <a:buNone/>
            </a:pPr>
            <a:endParaRPr lang="ru-RU" sz="1600"/>
          </a:p>
          <a:p>
            <a:pPr>
              <a:lnSpc>
                <a:spcPct val="90000"/>
              </a:lnSpc>
            </a:pPr>
            <a:r>
              <a:rPr lang="ru-RU" sz="1600"/>
              <a:t>Ведение выполняют толчкообразным движением по мячу, разгибая ее в локтевом суставе. Игрок встречает отскочивший от пола мяч широко расставленными пальцами и опущенным вниз предплечьем. Сгибая руку, он несколько сопровождает мяч вверх, а затем снова энергично толкает в пол под определенным углом.</a:t>
            </a:r>
          </a:p>
          <a:p>
            <a:pPr>
              <a:lnSpc>
                <a:spcPct val="90000"/>
              </a:lnSpc>
              <a:buFontTx/>
              <a:buNone/>
            </a:pPr>
            <a:endParaRPr lang="ru-RU" sz="1600"/>
          </a:p>
          <a:p>
            <a:pPr>
              <a:lnSpc>
                <a:spcPct val="90000"/>
              </a:lnSpc>
            </a:pPr>
            <a:r>
              <a:rPr lang="ru-RU" sz="1600"/>
              <a:t>При низком ведении ноги сгибаются сильнее, ведение осуществляется частым движением кисти с отскоком не выше колена.</a:t>
            </a:r>
          </a:p>
          <a:p>
            <a:pPr>
              <a:lnSpc>
                <a:spcPct val="90000"/>
              </a:lnSpc>
              <a:buFontTx/>
              <a:buNone/>
            </a:pPr>
            <a:endParaRPr lang="ru-RU" sz="1600"/>
          </a:p>
          <a:p>
            <a:pPr>
              <a:lnSpc>
                <a:spcPct val="90000"/>
              </a:lnSpc>
            </a:pPr>
            <a:r>
              <a:rPr lang="ru-RU" sz="1600"/>
              <a:t>Главное при ведении – умение непрерывно наблюдать за изменением игровых ситуаций.</a:t>
            </a:r>
          </a:p>
          <a:p>
            <a:pPr>
              <a:lnSpc>
                <a:spcPct val="90000"/>
              </a:lnSpc>
            </a:pPr>
            <a:endParaRPr lang="ru-RU" sz="1600"/>
          </a:p>
        </p:txBody>
      </p:sp>
      <p:sp>
        <p:nvSpPr>
          <p:cNvPr id="45062" name="Rectangle 6"/>
          <p:cNvSpPr>
            <a:spLocks noGrp="1" noChangeArrowheads="1"/>
          </p:cNvSpPr>
          <p:nvPr>
            <p:ph sz="half" idx="2"/>
          </p:nvPr>
        </p:nvSpPr>
        <p:spPr>
          <a:xfrm>
            <a:off x="6516688" y="2060575"/>
            <a:ext cx="2309812" cy="3673475"/>
          </a:xfrm>
        </p:spPr>
        <p:txBody>
          <a:bodyPr/>
          <a:lstStyle/>
          <a:p>
            <a:pPr>
              <a:lnSpc>
                <a:spcPct val="90000"/>
              </a:lnSpc>
            </a:pPr>
            <a:endParaRPr lang="ru-RU" sz="2000"/>
          </a:p>
        </p:txBody>
      </p:sp>
      <p:sp>
        <p:nvSpPr>
          <p:cNvPr id="45060" name="AutoShape 4">
            <a:hlinkClick r:id="" action="ppaction://hlinkshowjump?jump=firstslide" highlightClick="1"/>
            <a:hlinkHover r:id="rId3" action="ppaction://hlinksldjump"/>
          </p:cNvPr>
          <p:cNvSpPr>
            <a:spLocks noChangeArrowheads="1"/>
          </p:cNvSpPr>
          <p:nvPr/>
        </p:nvSpPr>
        <p:spPr bwMode="auto">
          <a:xfrm>
            <a:off x="8459788" y="5876925"/>
            <a:ext cx="215900" cy="215900"/>
          </a:xfrm>
          <a:prstGeom prst="actionButtonHome">
            <a:avLst/>
          </a:prstGeom>
          <a:solidFill>
            <a:schemeClr val="accent1"/>
          </a:solidFill>
          <a:ln w="9525">
            <a:noFill/>
            <a:miter lim="800000"/>
            <a:headEnd/>
            <a:tailEnd/>
          </a:ln>
          <a:effectLst/>
        </p:spPr>
        <p:txBody>
          <a:bodyPr wrap="none" anchor="ctr"/>
          <a:lstStyle/>
          <a:p>
            <a:endParaRPr lang="ru-RU"/>
          </a:p>
        </p:txBody>
      </p:sp>
      <p:sp>
        <p:nvSpPr>
          <p:cNvPr id="45065" name="WordArt 9"/>
          <p:cNvSpPr>
            <a:spLocks noChangeArrowheads="1" noChangeShapeType="1" noTextEdit="1"/>
          </p:cNvSpPr>
          <p:nvPr/>
        </p:nvSpPr>
        <p:spPr bwMode="auto">
          <a:xfrm>
            <a:off x="1476375" y="549275"/>
            <a:ext cx="5905500" cy="358775"/>
          </a:xfrm>
          <a:prstGeom prst="rect">
            <a:avLst/>
          </a:prstGeom>
        </p:spPr>
        <p:txBody>
          <a:bodyPr wrap="none" fromWordArt="1">
            <a:prstTxWarp prst="textPlain">
              <a:avLst>
                <a:gd name="adj" fmla="val 50000"/>
              </a:avLst>
            </a:prstTxWarp>
          </a:bodyPr>
          <a:lstStyle/>
          <a:p>
            <a:pPr algn="ctr"/>
            <a:r>
              <a:rPr lang="ru-RU" sz="2400" kern="10">
                <a:ln w="9525">
                  <a:solidFill>
                    <a:schemeClr val="bg1"/>
                  </a:solidFill>
                  <a:round/>
                  <a:headEnd/>
                  <a:tailEnd/>
                </a:ln>
                <a:solidFill>
                  <a:srgbClr val="006666"/>
                </a:solidFill>
                <a:latin typeface="Arial"/>
                <a:cs typeface="Arial"/>
              </a:rPr>
              <a:t>Ведение мяча</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085" name="Rectangle 5"/>
          <p:cNvSpPr>
            <a:spLocks noGrp="1" noChangeArrowheads="1"/>
          </p:cNvSpPr>
          <p:nvPr>
            <p:ph type="body" sz="half" idx="1"/>
          </p:nvPr>
        </p:nvSpPr>
        <p:spPr/>
        <p:txBody>
          <a:bodyPr/>
          <a:lstStyle/>
          <a:p>
            <a:pPr marL="533400" indent="-533400">
              <a:lnSpc>
                <a:spcPct val="90000"/>
              </a:lnSpc>
              <a:buFontTx/>
              <a:buNone/>
            </a:pPr>
            <a:r>
              <a:rPr lang="ru-RU" sz="1600"/>
              <a:t>От точности броска в корзину зависит результат игры.</a:t>
            </a:r>
          </a:p>
          <a:p>
            <a:pPr marL="533400" indent="-533400">
              <a:lnSpc>
                <a:spcPct val="90000"/>
              </a:lnSpc>
              <a:buFontTx/>
              <a:buNone/>
            </a:pPr>
            <a:r>
              <a:rPr lang="ru-RU" sz="1600"/>
              <a:t> Существуют броски:</a:t>
            </a:r>
          </a:p>
          <a:p>
            <a:pPr marL="533400" indent="-533400">
              <a:lnSpc>
                <a:spcPct val="90000"/>
              </a:lnSpc>
              <a:buFontTx/>
              <a:buNone/>
            </a:pPr>
            <a:endParaRPr lang="en-US" sz="1600"/>
          </a:p>
          <a:p>
            <a:pPr marL="533400" indent="-533400">
              <a:lnSpc>
                <a:spcPct val="90000"/>
              </a:lnSpc>
              <a:buFontTx/>
              <a:buNone/>
            </a:pPr>
            <a:r>
              <a:rPr lang="ru-RU" sz="1600"/>
              <a:t>1.   бросок одной рукой от плеча – самый распространенный способ. Им выполняются штрафные броски.</a:t>
            </a:r>
          </a:p>
          <a:p>
            <a:pPr marL="533400" indent="-533400">
              <a:lnSpc>
                <a:spcPct val="90000"/>
              </a:lnSpc>
              <a:buFontTx/>
              <a:buNone/>
            </a:pPr>
            <a:endParaRPr lang="en-US" sz="1600"/>
          </a:p>
          <a:p>
            <a:pPr marL="533400" indent="-533400">
              <a:lnSpc>
                <a:spcPct val="90000"/>
              </a:lnSpc>
              <a:buFontTx/>
              <a:buNone/>
            </a:pPr>
            <a:r>
              <a:rPr lang="ru-RU" sz="1600"/>
              <a:t>2.   бросок двумя руками от груди. Используется для атаки корзины с места, с близкого и среднего расстояний.</a:t>
            </a:r>
          </a:p>
          <a:p>
            <a:pPr marL="533400" indent="-533400">
              <a:lnSpc>
                <a:spcPct val="90000"/>
              </a:lnSpc>
              <a:buFontTx/>
              <a:buNone/>
            </a:pPr>
            <a:endParaRPr lang="en-US" sz="1600"/>
          </a:p>
          <a:p>
            <a:pPr marL="533400" indent="-533400">
              <a:lnSpc>
                <a:spcPct val="90000"/>
              </a:lnSpc>
              <a:buFontTx/>
              <a:buNone/>
            </a:pPr>
            <a:r>
              <a:rPr lang="ru-RU" sz="1600"/>
              <a:t>3.   Бросок одной рукой сверху в прыжке - основное средство нападения в современном баскетболе.</a:t>
            </a:r>
          </a:p>
        </p:txBody>
      </p:sp>
      <p:pic>
        <p:nvPicPr>
          <p:cNvPr id="46087" name="Picture 7" descr="штрафной"/>
          <p:cNvPicPr>
            <a:picLocks noGrp="1" noChangeAspect="1" noChangeArrowheads="1"/>
          </p:cNvPicPr>
          <p:nvPr>
            <p:ph sz="half" idx="2"/>
          </p:nvPr>
        </p:nvPicPr>
        <p:blipFill>
          <a:blip r:embed="rId3"/>
          <a:srcRect/>
          <a:stretch>
            <a:fillRect/>
          </a:stretch>
        </p:blipFill>
        <p:spPr>
          <a:xfrm>
            <a:off x="5292725" y="1628775"/>
            <a:ext cx="1057275" cy="2333625"/>
          </a:xfrm>
        </p:spPr>
      </p:pic>
      <p:sp>
        <p:nvSpPr>
          <p:cNvPr id="46088" name="Text Box 8"/>
          <p:cNvSpPr txBox="1">
            <a:spLocks noChangeArrowheads="1"/>
          </p:cNvSpPr>
          <p:nvPr/>
        </p:nvSpPr>
        <p:spPr bwMode="auto">
          <a:xfrm>
            <a:off x="5364163" y="3644900"/>
            <a:ext cx="236537" cy="304800"/>
          </a:xfrm>
          <a:prstGeom prst="rect">
            <a:avLst/>
          </a:prstGeom>
          <a:noFill/>
          <a:ln w="9525">
            <a:noFill/>
            <a:miter lim="800000"/>
            <a:headEnd/>
            <a:tailEnd/>
          </a:ln>
          <a:effectLst/>
        </p:spPr>
        <p:txBody>
          <a:bodyPr>
            <a:spAutoFit/>
          </a:bodyPr>
          <a:lstStyle/>
          <a:p>
            <a:r>
              <a:rPr lang="ru-RU" sz="1400" b="1"/>
              <a:t>1</a:t>
            </a:r>
          </a:p>
        </p:txBody>
      </p:sp>
      <p:sp>
        <p:nvSpPr>
          <p:cNvPr id="46089" name="WordArt 9"/>
          <p:cNvSpPr>
            <a:spLocks noChangeArrowheads="1" noChangeShapeType="1" noTextEdit="1"/>
          </p:cNvSpPr>
          <p:nvPr/>
        </p:nvSpPr>
        <p:spPr bwMode="auto">
          <a:xfrm>
            <a:off x="1979613" y="404813"/>
            <a:ext cx="4075112" cy="360362"/>
          </a:xfrm>
          <a:prstGeom prst="rect">
            <a:avLst/>
          </a:prstGeom>
        </p:spPr>
        <p:txBody>
          <a:bodyPr wrap="none" fromWordArt="1">
            <a:prstTxWarp prst="textPlain">
              <a:avLst>
                <a:gd name="adj" fmla="val 50000"/>
              </a:avLst>
            </a:prstTxWarp>
          </a:bodyPr>
          <a:lstStyle/>
          <a:p>
            <a:pPr algn="ctr"/>
            <a:r>
              <a:rPr lang="ru-RU" sz="2400" kern="10">
                <a:ln w="9525">
                  <a:solidFill>
                    <a:schemeClr val="bg1"/>
                  </a:solidFill>
                  <a:round/>
                  <a:headEnd/>
                  <a:tailEnd/>
                </a:ln>
                <a:solidFill>
                  <a:srgbClr val="006666"/>
                </a:solidFill>
                <a:latin typeface="Arial"/>
                <a:cs typeface="Arial"/>
              </a:rPr>
              <a:t>Броски по кольцу</a:t>
            </a:r>
          </a:p>
        </p:txBody>
      </p:sp>
      <p:pic>
        <p:nvPicPr>
          <p:cNvPr id="46091" name="Picture 11" descr="dgamp"/>
          <p:cNvPicPr>
            <a:picLocks noChangeAspect="1" noChangeArrowheads="1"/>
          </p:cNvPicPr>
          <p:nvPr/>
        </p:nvPicPr>
        <p:blipFill>
          <a:blip r:embed="rId4" cstate="print"/>
          <a:srcRect/>
          <a:stretch>
            <a:fillRect/>
          </a:stretch>
        </p:blipFill>
        <p:spPr bwMode="auto">
          <a:xfrm>
            <a:off x="7092950" y="1700213"/>
            <a:ext cx="1435100" cy="2305050"/>
          </a:xfrm>
          <a:prstGeom prst="rect">
            <a:avLst/>
          </a:prstGeom>
          <a:noFill/>
        </p:spPr>
      </p:pic>
      <p:sp>
        <p:nvSpPr>
          <p:cNvPr id="46098" name="Text Box 18"/>
          <p:cNvSpPr txBox="1">
            <a:spLocks noChangeArrowheads="1"/>
          </p:cNvSpPr>
          <p:nvPr/>
        </p:nvSpPr>
        <p:spPr bwMode="auto">
          <a:xfrm>
            <a:off x="7164388" y="3644900"/>
            <a:ext cx="287337" cy="304800"/>
          </a:xfrm>
          <a:prstGeom prst="rect">
            <a:avLst/>
          </a:prstGeom>
          <a:noFill/>
          <a:ln w="9525">
            <a:noFill/>
            <a:miter lim="800000"/>
            <a:headEnd/>
            <a:tailEnd/>
          </a:ln>
          <a:effectLst/>
        </p:spPr>
        <p:txBody>
          <a:bodyPr>
            <a:spAutoFit/>
          </a:bodyPr>
          <a:lstStyle/>
          <a:p>
            <a:pPr>
              <a:spcBef>
                <a:spcPct val="50000"/>
              </a:spcBef>
            </a:pPr>
            <a:r>
              <a:rPr lang="en-US" sz="1400">
                <a:solidFill>
                  <a:schemeClr val="bg1"/>
                </a:solidFill>
              </a:rPr>
              <a:t>3</a:t>
            </a:r>
            <a:endParaRPr lang="ru-RU" sz="1400">
              <a:solidFill>
                <a:schemeClr val="bg1"/>
              </a:solidFill>
            </a:endParaRPr>
          </a:p>
        </p:txBody>
      </p:sp>
      <p:sp>
        <p:nvSpPr>
          <p:cNvPr id="46099" name="AutoShape 19">
            <a:hlinkClick r:id="" action="ppaction://hlinkshowjump?jump=firstslide" highlightClick="1"/>
            <a:hlinkHover r:id="rId5" action="ppaction://hlinksldjump"/>
          </p:cNvPr>
          <p:cNvSpPr>
            <a:spLocks noChangeArrowheads="1"/>
          </p:cNvSpPr>
          <p:nvPr/>
        </p:nvSpPr>
        <p:spPr bwMode="auto">
          <a:xfrm>
            <a:off x="8388350" y="6165850"/>
            <a:ext cx="287338" cy="142875"/>
          </a:xfrm>
          <a:prstGeom prst="actionButtonHome">
            <a:avLst/>
          </a:prstGeom>
          <a:solidFill>
            <a:schemeClr val="accent1"/>
          </a:solidFill>
          <a:ln w="9525">
            <a:noFill/>
            <a:miter lim="800000"/>
            <a:headEnd/>
            <a:tailEnd/>
          </a:ln>
          <a:effectLst/>
        </p:spPr>
        <p:txBody>
          <a:bodyPr wrap="none" anchor="ctr"/>
          <a:lstStyle/>
          <a:p>
            <a:endParaRPr lang="ru-RU"/>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9635" name="Rectangle 3"/>
          <p:cNvSpPr>
            <a:spLocks noGrp="1" noChangeArrowheads="1"/>
          </p:cNvSpPr>
          <p:nvPr>
            <p:ph type="body" sz="half" idx="1"/>
          </p:nvPr>
        </p:nvSpPr>
        <p:spPr>
          <a:xfrm>
            <a:off x="539750" y="1916113"/>
            <a:ext cx="5256213" cy="4167187"/>
          </a:xfrm>
        </p:spPr>
        <p:txBody>
          <a:bodyPr/>
          <a:lstStyle/>
          <a:p>
            <a:pPr>
              <a:buFontTx/>
              <a:buNone/>
            </a:pPr>
            <a:r>
              <a:rPr lang="ru-RU" sz="1600"/>
              <a:t>Ловля мяча – залог успешного овладения техникой игры в баскетбол.</a:t>
            </a:r>
          </a:p>
          <a:p>
            <a:pPr>
              <a:buFontTx/>
              <a:buNone/>
            </a:pPr>
            <a:endParaRPr lang="ru-RU" sz="1600"/>
          </a:p>
          <a:p>
            <a:pPr>
              <a:buFontTx/>
              <a:buNone/>
            </a:pPr>
            <a:r>
              <a:rPr lang="ru-RU" sz="1600"/>
              <a:t>Ловить мяч во время игры приходится в самых разных условиях и в сложной обстановке.</a:t>
            </a:r>
          </a:p>
          <a:p>
            <a:pPr>
              <a:buFontTx/>
              <a:buNone/>
            </a:pPr>
            <a:r>
              <a:rPr lang="ru-RU" sz="1600"/>
              <a:t> В связи с этим игрок должен уметь ловить мяч не только стоя на месте, в спокойной обстановке, но и в борьбе с противником, и во время быстрого бега, в прыжке или при отскоке мяча от щита. </a:t>
            </a:r>
          </a:p>
        </p:txBody>
      </p:sp>
      <p:sp>
        <p:nvSpPr>
          <p:cNvPr id="69641" name="Rectangle 9"/>
          <p:cNvSpPr>
            <a:spLocks noGrp="1" noChangeArrowheads="1"/>
          </p:cNvSpPr>
          <p:nvPr>
            <p:ph sz="half" idx="2"/>
          </p:nvPr>
        </p:nvSpPr>
        <p:spPr>
          <a:xfrm>
            <a:off x="5940425" y="1916113"/>
            <a:ext cx="2746375" cy="4210050"/>
          </a:xfrm>
        </p:spPr>
        <p:txBody>
          <a:bodyPr/>
          <a:lstStyle/>
          <a:p>
            <a:endParaRPr lang="ru-RU" sz="2800"/>
          </a:p>
        </p:txBody>
      </p:sp>
      <p:sp>
        <p:nvSpPr>
          <p:cNvPr id="69636" name="AutoShape 4">
            <a:hlinkClick r:id="" action="ppaction://hlinkshowjump?jump=firstslide" highlightClick="1"/>
            <a:hlinkHover r:id="rId3" action="ppaction://hlinksldjump"/>
          </p:cNvPr>
          <p:cNvSpPr>
            <a:spLocks noChangeArrowheads="1"/>
          </p:cNvSpPr>
          <p:nvPr/>
        </p:nvSpPr>
        <p:spPr bwMode="auto">
          <a:xfrm>
            <a:off x="8316913" y="5876925"/>
            <a:ext cx="358775" cy="215900"/>
          </a:xfrm>
          <a:prstGeom prst="actionButtonHome">
            <a:avLst/>
          </a:prstGeom>
          <a:solidFill>
            <a:schemeClr val="accent1"/>
          </a:solidFill>
          <a:ln w="9525">
            <a:noFill/>
            <a:miter lim="800000"/>
            <a:headEnd/>
            <a:tailEnd/>
          </a:ln>
          <a:effectLst/>
        </p:spPr>
        <p:txBody>
          <a:bodyPr wrap="none" anchor="ctr"/>
          <a:lstStyle/>
          <a:p>
            <a:endParaRPr lang="ru-RU"/>
          </a:p>
        </p:txBody>
      </p:sp>
      <p:sp>
        <p:nvSpPr>
          <p:cNvPr id="69637" name="WordArt 5"/>
          <p:cNvSpPr>
            <a:spLocks noChangeArrowheads="1" noChangeShapeType="1" noTextEdit="1"/>
          </p:cNvSpPr>
          <p:nvPr/>
        </p:nvSpPr>
        <p:spPr bwMode="auto">
          <a:xfrm>
            <a:off x="2411413" y="620713"/>
            <a:ext cx="4752975" cy="287337"/>
          </a:xfrm>
          <a:prstGeom prst="rect">
            <a:avLst/>
          </a:prstGeom>
        </p:spPr>
        <p:txBody>
          <a:bodyPr wrap="none" fromWordArt="1">
            <a:prstTxWarp prst="textPlain">
              <a:avLst>
                <a:gd name="adj" fmla="val 50000"/>
              </a:avLst>
            </a:prstTxWarp>
          </a:bodyPr>
          <a:lstStyle/>
          <a:p>
            <a:pPr algn="ctr"/>
            <a:r>
              <a:rPr lang="ru-RU" sz="2400" kern="10">
                <a:ln w="9525">
                  <a:solidFill>
                    <a:schemeClr val="bg1"/>
                  </a:solidFill>
                  <a:round/>
                  <a:headEnd/>
                  <a:tailEnd/>
                </a:ln>
                <a:solidFill>
                  <a:srgbClr val="006666"/>
                </a:solidFill>
                <a:latin typeface="Arial"/>
                <a:cs typeface="Arial"/>
              </a:rPr>
              <a:t>Ловля мяча</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fontScheme name="Оформление по умолчанию">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Капсулы">
  <a:themeElements>
    <a:clrScheme name="">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fontScheme name="Капсулы">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апсулы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Капсулы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Капсулы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Капсулы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Капсулы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Капсулы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Капсулы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Капсулы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кстура">
  <a:themeElements>
    <a:clrScheme name="Текстура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fontScheme name="Текстура">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кстура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Текстура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Текстура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Текстура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Текстура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Текстура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Текстура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Текстура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754</TotalTime>
  <Words>1276</Words>
  <Application>Microsoft Office PowerPoint</Application>
  <PresentationFormat>On-screen Show (4:3)</PresentationFormat>
  <Paragraphs>165</Paragraphs>
  <Slides>15</Slides>
  <Notes>15</Notes>
  <HiddenSlides>6</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15</vt:i4>
      </vt:variant>
    </vt:vector>
  </HeadingPairs>
  <TitlesOfParts>
    <vt:vector size="22" baseType="lpstr">
      <vt:lpstr>Arial</vt:lpstr>
      <vt:lpstr>Wingdings</vt:lpstr>
      <vt:lpstr>Tahoma</vt:lpstr>
      <vt:lpstr>Times New Roman</vt:lpstr>
      <vt:lpstr>Оформление по умолчанию</vt:lpstr>
      <vt:lpstr>Капсулы</vt:lpstr>
      <vt:lpstr>Текстура</vt:lpstr>
      <vt:lpstr>физическая культура </vt:lpstr>
      <vt:lpstr>Оглавление:</vt:lpstr>
      <vt:lpstr>Slide 3</vt:lpstr>
      <vt:lpstr>Slide 4</vt:lpstr>
      <vt:lpstr>Slide 5</vt:lpstr>
      <vt:lpstr>Slide 6</vt:lpstr>
      <vt:lpstr>Slide 7</vt:lpstr>
      <vt:lpstr>Slide 8</vt:lpstr>
      <vt:lpstr>Slide 9</vt:lpstr>
      <vt:lpstr>Передачи мяча</vt:lpstr>
      <vt:lpstr> </vt:lpstr>
      <vt:lpstr>Slide 12</vt:lpstr>
      <vt:lpstr>Slide 13</vt:lpstr>
      <vt:lpstr>Slide 14</vt:lpstr>
      <vt:lpstr>Обучение закончено,                                   да здравствует обучение!</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физическая культура </dc:title>
  <dc:creator>Xp</dc:creator>
  <cp:lastModifiedBy>Windows User</cp:lastModifiedBy>
  <cp:revision>15</cp:revision>
  <dcterms:created xsi:type="dcterms:W3CDTF">2008-09-25T12:10:57Z</dcterms:created>
  <dcterms:modified xsi:type="dcterms:W3CDTF">2016-09-05T16:35:50Z</dcterms:modified>
</cp:coreProperties>
</file>