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66" r:id="rId13"/>
    <p:sldId id="270" r:id="rId14"/>
    <p:sldId id="272" r:id="rId15"/>
    <p:sldId id="274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F9C2E-364B-4F3E-8A65-AD7F64408FD9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AC217-2C6A-4045-8761-211D73D46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23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AC217-2C6A-4045-8761-211D73D46F1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01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sz="7200" dirty="0"/>
              <a:t>Тип </a:t>
            </a:r>
            <a:r>
              <a:rPr lang="ru-RU" sz="7200" b="1" dirty="0"/>
              <a:t>проекта</a:t>
            </a:r>
            <a:r>
              <a:rPr lang="ru-RU" sz="7200" dirty="0"/>
              <a:t> – познавательно-творческий.</a:t>
            </a:r>
          </a:p>
          <a:p>
            <a:pPr algn="r"/>
            <a:r>
              <a:rPr lang="ru-RU" sz="7200" dirty="0"/>
              <a:t>Участники </a:t>
            </a:r>
            <a:r>
              <a:rPr lang="ru-RU" sz="7200" b="1" dirty="0"/>
              <a:t>проекта – воспитатели</a:t>
            </a:r>
            <a:r>
              <a:rPr lang="ru-RU" sz="7200" dirty="0"/>
              <a:t>, родители, дети 3-4 лет</a:t>
            </a:r>
            <a:r>
              <a:rPr lang="ru-RU" sz="7200" dirty="0" smtClean="0"/>
              <a:t>.</a:t>
            </a:r>
            <a:endParaRPr lang="ru-RU" sz="7200" dirty="0"/>
          </a:p>
        </p:txBody>
      </p:sp>
      <p:pic>
        <p:nvPicPr>
          <p:cNvPr id="1026" name="Picture 2" descr="C:\Users\Алексей\Desktop\1009798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59"/>
            <a:ext cx="7632848" cy="49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80112" y="6309320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Руководитель :Ермола </a:t>
            </a:r>
            <a:r>
              <a:rPr lang="ru-RU" dirty="0" err="1" smtClean="0"/>
              <a:t>т.И</a:t>
            </a:r>
            <a:r>
              <a:rPr lang="ru-RU" dirty="0" smtClean="0"/>
              <a:t>..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6093296"/>
            <a:ext cx="3280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МБДОУ»Детскиё</a:t>
            </a:r>
            <a:r>
              <a:rPr lang="ru-RU" dirty="0" smtClean="0"/>
              <a:t> сад «Сказка</a:t>
            </a:r>
          </a:p>
          <a:p>
            <a:r>
              <a:rPr lang="ru-RU" dirty="0" smtClean="0"/>
              <a:t>корпус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22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512511" cy="1143000"/>
          </a:xfrm>
        </p:spPr>
        <p:txBody>
          <a:bodyPr/>
          <a:lstStyle/>
          <a:p>
            <a:r>
              <a:rPr lang="ru-RU" sz="1600" dirty="0" smtClean="0">
                <a:effectLst/>
              </a:rPr>
              <a:t>.</a:t>
            </a:r>
            <a:endParaRPr lang="ru-RU" sz="1600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83671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Тема </a:t>
            </a:r>
            <a:r>
              <a:rPr lang="ru-RU" sz="2000" i="1" dirty="0"/>
              <a:t>«Домашние животные и их детёныши»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u="sng" dirty="0"/>
              <a:t>Цели</a:t>
            </a:r>
            <a:r>
              <a:rPr lang="ru-RU" sz="2000" dirty="0"/>
              <a:t>: Расширить представления детей о домашних животных и их детёнышах. Уметь различать разных животных по характерным особенностям. Обогащать представления детей о поведении, питании домашних животных. Познакомить с ролью взрослого по уходу за домашними животными. Развивать эмоциональную отзывчивость</a:t>
            </a:r>
          </a:p>
        </p:txBody>
      </p:sp>
      <p:pic>
        <p:nvPicPr>
          <p:cNvPr id="2050" name="Picture 2" descr="C:\Users\Алексей\Desktop\f181aceb00422176168ffff45714b0d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91258"/>
            <a:ext cx="4752528" cy="320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743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.Дидактическая игра «Чей малыш»</a:t>
            </a:r>
            <a:endParaRPr lang="ru-RU" dirty="0"/>
          </a:p>
        </p:txBody>
      </p:sp>
      <p:pic>
        <p:nvPicPr>
          <p:cNvPr id="4098" name="Picture 2" descr="D:\фото с телефона\IMG_20180110_095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72264" cy="476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278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 с телефона\IMG_20180110_09522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78" y="73183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668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209648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Словесные игры</a:t>
            </a:r>
            <a:r>
              <a:rPr lang="ru-RU" dirty="0"/>
              <a:t>: </a:t>
            </a:r>
            <a:r>
              <a:rPr lang="ru-RU" i="1" dirty="0"/>
              <a:t>«Назови </a:t>
            </a:r>
            <a:r>
              <a:rPr lang="ru-RU" b="1" i="1" dirty="0"/>
              <a:t>животное</a:t>
            </a:r>
            <a:r>
              <a:rPr lang="ru-RU" i="1" dirty="0"/>
              <a:t>»</a:t>
            </a:r>
            <a:r>
              <a:rPr lang="ru-RU" dirty="0"/>
              <a:t>, </a:t>
            </a:r>
            <a:r>
              <a:rPr lang="ru-RU" i="1" dirty="0"/>
              <a:t>«У кого кто?»</a:t>
            </a:r>
            <a:r>
              <a:rPr lang="ru-RU" dirty="0"/>
              <a:t>, </a:t>
            </a:r>
            <a:r>
              <a:rPr lang="ru-RU" i="1" dirty="0"/>
              <a:t>«Назови ласково»</a:t>
            </a:r>
            <a:r>
              <a:rPr lang="ru-RU" dirty="0"/>
              <a:t>, </a:t>
            </a:r>
            <a:r>
              <a:rPr lang="ru-RU" i="1" dirty="0"/>
              <a:t>«Кто как кричит?»</a:t>
            </a:r>
            <a:endParaRPr lang="ru-RU" dirty="0"/>
          </a:p>
          <a:p>
            <a:r>
              <a:rPr lang="ru-RU" dirty="0"/>
              <a:t>Составление загадок.</a:t>
            </a:r>
          </a:p>
          <a:p>
            <a:r>
              <a:rPr lang="ru-RU" dirty="0"/>
              <a:t>Художественная литература.</a:t>
            </a:r>
          </a:p>
          <a:p>
            <a:r>
              <a:rPr lang="ru-RU" dirty="0"/>
              <a:t>Чтение </a:t>
            </a:r>
            <a:r>
              <a:rPr lang="ru-RU" i="1" dirty="0"/>
              <a:t>«Коза-дереза»</a:t>
            </a:r>
            <a:r>
              <a:rPr lang="ru-RU" dirty="0"/>
              <a:t>, </a:t>
            </a:r>
            <a:r>
              <a:rPr lang="ru-RU" i="1" dirty="0"/>
              <a:t>«Козлята и волк»</a:t>
            </a:r>
            <a:r>
              <a:rPr lang="ru-RU" dirty="0"/>
              <a:t>, </a:t>
            </a:r>
            <a:r>
              <a:rPr lang="ru-RU" i="1" dirty="0"/>
              <a:t>«Курочка-</a:t>
            </a:r>
            <a:r>
              <a:rPr lang="ru-RU" i="1" dirty="0" err="1"/>
              <a:t>ряба»</a:t>
            </a:r>
            <a:r>
              <a:rPr lang="ru-RU" dirty="0" err="1"/>
              <a:t>,Е</a:t>
            </a:r>
            <a:r>
              <a:rPr lang="ru-RU" dirty="0"/>
              <a:t>. </a:t>
            </a:r>
            <a:r>
              <a:rPr lang="ru-RU" dirty="0" err="1"/>
              <a:t>Чарушин</a:t>
            </a:r>
            <a:r>
              <a:rPr lang="ru-RU" dirty="0"/>
              <a:t> </a:t>
            </a:r>
            <a:r>
              <a:rPr lang="ru-RU" i="1" dirty="0"/>
              <a:t>«Про Тюпу»</a:t>
            </a:r>
            <a:r>
              <a:rPr lang="ru-RU" dirty="0"/>
              <a:t>, В. </a:t>
            </a:r>
            <a:r>
              <a:rPr lang="ru-RU" dirty="0" err="1"/>
              <a:t>Сутеев</a:t>
            </a:r>
            <a:r>
              <a:rPr lang="ru-RU" dirty="0"/>
              <a:t> </a:t>
            </a:r>
            <a:r>
              <a:rPr lang="ru-RU" i="1" dirty="0"/>
              <a:t>«Кто сказал мяу?»</a:t>
            </a:r>
            <a:r>
              <a:rPr lang="ru-RU" dirty="0"/>
              <a:t>, </a:t>
            </a:r>
            <a:r>
              <a:rPr lang="ru-RU" i="1" dirty="0"/>
              <a:t>«Цыплёнок и утёнок»</a:t>
            </a:r>
            <a:r>
              <a:rPr lang="ru-RU" dirty="0"/>
              <a:t>, С. Михалков </a:t>
            </a:r>
            <a:r>
              <a:rPr lang="ru-RU" i="1" dirty="0"/>
              <a:t>«Котята»</a:t>
            </a:r>
            <a:r>
              <a:rPr lang="ru-RU" dirty="0"/>
              <a:t>, Е. Благинина </a:t>
            </a:r>
            <a:r>
              <a:rPr lang="ru-RU" i="1" dirty="0"/>
              <a:t>«Котёнок»</a:t>
            </a:r>
            <a:r>
              <a:rPr lang="ru-RU" dirty="0"/>
              <a:t>, С. Маршак </a:t>
            </a:r>
            <a:r>
              <a:rPr lang="ru-RU" i="1" dirty="0"/>
              <a:t>«Усатый-полосатый»</a:t>
            </a:r>
            <a:r>
              <a:rPr lang="ru-RU" dirty="0"/>
              <a:t>, В. Берестов </a:t>
            </a:r>
            <a:r>
              <a:rPr lang="ru-RU" i="1" dirty="0"/>
              <a:t>«Курица с цыплятами»</a:t>
            </a:r>
            <a:r>
              <a:rPr lang="ru-RU" dirty="0"/>
              <a:t>.</a:t>
            </a:r>
          </a:p>
          <a:p>
            <a:r>
              <a:rPr lang="ru-RU" dirty="0"/>
              <a:t>Проговаривание </a:t>
            </a:r>
            <a:r>
              <a:rPr lang="ru-RU" dirty="0" err="1"/>
              <a:t>потешки</a:t>
            </a:r>
            <a:r>
              <a:rPr lang="ru-RU" dirty="0"/>
              <a:t> </a:t>
            </a:r>
            <a:r>
              <a:rPr lang="ru-RU" i="1" dirty="0"/>
              <a:t>«Как у нашего </a:t>
            </a:r>
            <a:r>
              <a:rPr lang="ru-RU" i="1" dirty="0" err="1"/>
              <a:t>кота»</a:t>
            </a:r>
            <a:r>
              <a:rPr lang="ru-RU" dirty="0" err="1"/>
              <a:t>.Заучивание</a:t>
            </a:r>
            <a:r>
              <a:rPr lang="ru-RU" dirty="0"/>
              <a:t> </a:t>
            </a:r>
            <a:r>
              <a:rPr lang="ru-RU" i="1" dirty="0"/>
              <a:t>«Я люблю свою лошадку»</a:t>
            </a:r>
            <a:r>
              <a:rPr lang="ru-RU" dirty="0"/>
              <a:t>, </a:t>
            </a:r>
            <a:r>
              <a:rPr lang="ru-RU" i="1" dirty="0"/>
              <a:t>«Киска, киска, киска брысь»</a:t>
            </a:r>
            <a:endParaRPr lang="ru-RU" dirty="0"/>
          </a:p>
          <a:p>
            <a:r>
              <a:rPr lang="ru-RU" dirty="0"/>
              <a:t>Отгадывание </a:t>
            </a:r>
            <a:r>
              <a:rPr lang="ru-RU" dirty="0" smtClean="0"/>
              <a:t>загадок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672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Д/и </a:t>
            </a:r>
            <a:r>
              <a:rPr lang="ru-RU" sz="2400" i="1" dirty="0"/>
              <a:t>«Собери семейку»</a:t>
            </a:r>
            <a:r>
              <a:rPr lang="ru-RU" sz="2400" dirty="0"/>
              <a:t>, </a:t>
            </a:r>
            <a:r>
              <a:rPr lang="ru-RU" sz="2400" i="1" dirty="0"/>
              <a:t>«Кто, что любит?»</a:t>
            </a:r>
            <a:r>
              <a:rPr lang="ru-RU" sz="2400" dirty="0"/>
              <a:t>, </a:t>
            </a:r>
            <a:r>
              <a:rPr lang="ru-RU" sz="2400" i="1" dirty="0"/>
              <a:t>«Где моя мама?»</a:t>
            </a:r>
            <a:r>
              <a:rPr lang="ru-RU" sz="2400" dirty="0"/>
              <a:t>, </a:t>
            </a:r>
            <a:r>
              <a:rPr lang="ru-RU" sz="2400" i="1" dirty="0"/>
              <a:t>«Кто, где живёт?»</a:t>
            </a:r>
            <a:r>
              <a:rPr lang="ru-RU" sz="2400" dirty="0"/>
              <a:t>, </a:t>
            </a:r>
            <a:r>
              <a:rPr lang="ru-RU" sz="2400" i="1" dirty="0"/>
              <a:t>«Кого не стало?»</a:t>
            </a:r>
            <a:r>
              <a:rPr lang="ru-RU" sz="2400" dirty="0"/>
              <a:t>, </a:t>
            </a:r>
            <a:r>
              <a:rPr lang="ru-RU" sz="2400" i="1" dirty="0"/>
              <a:t>«Наведи порядок»</a:t>
            </a:r>
            <a:endParaRPr lang="ru-RU" sz="2400" dirty="0"/>
          </a:p>
          <a:p>
            <a:r>
              <a:rPr lang="ru-RU" sz="2400" u="sng" dirty="0"/>
              <a:t>Настольные игры</a:t>
            </a:r>
            <a:r>
              <a:rPr lang="ru-RU" sz="2400" dirty="0"/>
              <a:t>: кубики, лото, </a:t>
            </a:r>
            <a:r>
              <a:rPr lang="ru-RU" sz="2400" dirty="0" err="1"/>
              <a:t>пазлы</a:t>
            </a:r>
            <a:r>
              <a:rPr lang="ru-RU" sz="2400" dirty="0"/>
              <a:t> по теме </a:t>
            </a:r>
            <a:r>
              <a:rPr lang="ru-RU" sz="2400" b="1" dirty="0"/>
              <a:t>проекта</a:t>
            </a:r>
            <a:r>
              <a:rPr lang="ru-RU" sz="2400" dirty="0"/>
              <a:t>.</a:t>
            </a:r>
          </a:p>
          <a:p>
            <a:r>
              <a:rPr lang="ru-RU" sz="2400" dirty="0"/>
              <a:t>Игра-драматизация </a:t>
            </a:r>
            <a:r>
              <a:rPr lang="ru-RU" sz="2400" i="1" dirty="0"/>
              <a:t>«Два весёлых гуся»</a:t>
            </a:r>
            <a:r>
              <a:rPr lang="ru-RU" sz="2400" dirty="0"/>
              <a:t>, </a:t>
            </a:r>
            <a:r>
              <a:rPr lang="ru-RU" sz="2400" i="1" dirty="0"/>
              <a:t>«Весёлый концерт»</a:t>
            </a:r>
            <a:r>
              <a:rPr lang="ru-RU" sz="2400" dirty="0"/>
              <a:t>.</a:t>
            </a:r>
          </a:p>
          <a:p>
            <a:r>
              <a:rPr lang="ru-RU" sz="2400" dirty="0"/>
              <a:t>Настольный театр </a:t>
            </a:r>
            <a:r>
              <a:rPr lang="ru-RU" sz="2400" i="1" dirty="0"/>
              <a:t>«Курочка ряба»</a:t>
            </a:r>
            <a:r>
              <a:rPr lang="ru-RU" sz="2400" dirty="0"/>
              <a:t>, </a:t>
            </a:r>
            <a:r>
              <a:rPr lang="ru-RU" sz="2400" i="1" dirty="0"/>
              <a:t>«Кот, петух и </a:t>
            </a:r>
            <a:r>
              <a:rPr lang="ru-RU" sz="2400" i="1" dirty="0" err="1"/>
              <a:t>лиса</a:t>
            </a:r>
            <a:r>
              <a:rPr lang="ru-RU" sz="2400" i="1" dirty="0" err="1" smtClean="0"/>
              <a:t>»</a:t>
            </a:r>
            <a:r>
              <a:rPr lang="ru-RU" sz="2400" dirty="0" err="1" smtClean="0"/>
              <a:t>.»Коза</a:t>
            </a:r>
            <a:r>
              <a:rPr lang="ru-RU" sz="2400" dirty="0" smtClean="0"/>
              <a:t> с козлятами»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5945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lvl="6"/>
            <a:r>
              <a:rPr lang="ru-RU" sz="9600" b="1" dirty="0"/>
              <a:t>В результате проекта:</a:t>
            </a:r>
          </a:p>
          <a:p>
            <a:r>
              <a:rPr lang="ru-RU" sz="7400" dirty="0"/>
              <a:t>1. У детей сформировалось и обогатилось представление о </a:t>
            </a:r>
            <a:r>
              <a:rPr lang="ru-RU" sz="7400" b="1" dirty="0"/>
              <a:t>домашних животных</a:t>
            </a:r>
            <a:r>
              <a:rPr lang="ru-RU" sz="7400" dirty="0"/>
              <a:t>. Дети узнают </a:t>
            </a:r>
            <a:r>
              <a:rPr lang="ru-RU" sz="7400" b="1" dirty="0"/>
              <a:t>животное по внешнему виду</a:t>
            </a:r>
            <a:r>
              <a:rPr lang="ru-RU" sz="7400" dirty="0"/>
              <a:t>, знают, где они живут, чем питаются, как называются детёныши </a:t>
            </a:r>
            <a:r>
              <a:rPr lang="ru-RU" sz="7400" b="1" dirty="0"/>
              <a:t>домашних животных</a:t>
            </a:r>
            <a:r>
              <a:rPr lang="ru-RU" sz="7400" dirty="0"/>
              <a:t>, как надо за ними ухаживать.</a:t>
            </a:r>
          </a:p>
          <a:p>
            <a:r>
              <a:rPr lang="ru-RU" sz="7400" dirty="0"/>
              <a:t>2. Изготовление макета позволило наглядно представить среду обитания </a:t>
            </a:r>
            <a:r>
              <a:rPr lang="ru-RU" sz="7400" b="1" dirty="0"/>
              <a:t>домашних животных</a:t>
            </a:r>
            <a:endParaRPr lang="ru-RU" sz="7400" dirty="0"/>
          </a:p>
          <a:p>
            <a:r>
              <a:rPr lang="ru-RU" sz="7400" dirty="0"/>
              <a:t>3. Пополнился словарный запас детей.</a:t>
            </a:r>
          </a:p>
          <a:p>
            <a:r>
              <a:rPr lang="ru-RU" sz="7400" dirty="0"/>
              <a:t>4. Расширились коммуникативные и творческие способности детей.</a:t>
            </a:r>
          </a:p>
          <a:p>
            <a:r>
              <a:rPr lang="ru-RU" sz="7400" dirty="0"/>
              <a:t>5. Дети стали любознательными, бережно относятся к </a:t>
            </a:r>
            <a:r>
              <a:rPr lang="ru-RU" sz="7400" b="1" dirty="0"/>
              <a:t>животным</a:t>
            </a:r>
            <a:r>
              <a:rPr lang="ru-RU" sz="7400" dirty="0"/>
              <a:t>, проявляют заботливое отношение к ним.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26878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</a:t>
            </a:r>
            <a:r>
              <a:rPr lang="ru-RU" dirty="0" err="1" smtClean="0"/>
              <a:t>завнимание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17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531440"/>
            <a:ext cx="6048672" cy="14401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89768"/>
          </a:xfrm>
        </p:spPr>
        <p:txBody>
          <a:bodyPr>
            <a:normAutofit fontScale="92500"/>
          </a:bodyPr>
          <a:lstStyle/>
          <a:p>
            <a:r>
              <a:rPr lang="ru-RU" sz="4000" dirty="0"/>
              <a:t>Актуальность </a:t>
            </a:r>
            <a:r>
              <a:rPr lang="ru-RU" sz="4000" b="1" dirty="0" smtClean="0"/>
              <a:t>проекта</a:t>
            </a:r>
            <a:r>
              <a:rPr lang="ru-RU" sz="4000" dirty="0" smtClean="0"/>
              <a:t>.</a:t>
            </a:r>
          </a:p>
          <a:p>
            <a:endParaRPr lang="ru-RU" sz="4000" dirty="0"/>
          </a:p>
          <a:p>
            <a:pPr marL="228600" lvl="8"/>
            <a:r>
              <a:rPr lang="ru-RU" sz="2800" dirty="0"/>
              <a:t>Воспитывать основы экологического сознания у детей надо с раннего детства. Нужно учить заботиться о природе, беречь её. </a:t>
            </a:r>
            <a:r>
              <a:rPr lang="ru-RU" sz="2800" b="1" dirty="0"/>
              <a:t>Домашние животные – это часть природы</a:t>
            </a:r>
            <a:r>
              <a:rPr lang="ru-RU" sz="2800" dirty="0"/>
              <a:t>. Так пусть наши дети будут экологически образованными, эмоционально отзывчивыми, способными сопереживать.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276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7677472"/>
            <a:ext cx="5226983" cy="3240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073744"/>
          </a:xfrm>
        </p:spPr>
        <p:txBody>
          <a:bodyPr>
            <a:noAutofit/>
          </a:bodyPr>
          <a:lstStyle/>
          <a:p>
            <a:r>
              <a:rPr lang="ru-RU" sz="4000" dirty="0"/>
              <a:t>Цель </a:t>
            </a:r>
            <a:r>
              <a:rPr lang="ru-RU" sz="4000" dirty="0" smtClean="0"/>
              <a:t>проекта</a:t>
            </a:r>
            <a:r>
              <a:rPr lang="ru-RU" sz="2800" dirty="0" smtClean="0"/>
              <a:t>: обогатить </a:t>
            </a:r>
            <a:r>
              <a:rPr lang="ru-RU" sz="2800" dirty="0"/>
              <a:t>знания детей о </a:t>
            </a:r>
            <a:r>
              <a:rPr lang="ru-RU" sz="2800" b="1" dirty="0"/>
              <a:t>домашних животных</a:t>
            </a:r>
            <a:r>
              <a:rPr lang="ru-RU" sz="2800" dirty="0"/>
              <a:t>. Дать детям представление о </a:t>
            </a:r>
            <a:r>
              <a:rPr lang="ru-RU" sz="2800" b="1" dirty="0"/>
              <a:t>домашних животных и их детёнышах</a:t>
            </a:r>
            <a:r>
              <a:rPr lang="ru-RU" sz="2800" dirty="0"/>
              <a:t>, их внешнем виде, повадках, роли </a:t>
            </a:r>
            <a:r>
              <a:rPr lang="ru-RU" sz="2800" b="1" dirty="0"/>
              <a:t>животных в жизни человека</a:t>
            </a:r>
            <a:r>
              <a:rPr lang="ru-RU" sz="2800" dirty="0"/>
              <a:t>. Познакомить детей с местом их проживания. Воспитывать любовь, уважение и заботливое отношение к </a:t>
            </a:r>
            <a:r>
              <a:rPr lang="ru-RU" sz="2800" b="1" dirty="0"/>
              <a:t>домашним животным</a:t>
            </a:r>
            <a:r>
              <a:rPr lang="ru-RU" sz="2800" dirty="0"/>
              <a:t>.</a:t>
            </a:r>
          </a:p>
          <a:p>
            <a:pPr marL="45720" indent="0">
              <a:buNone/>
            </a:pPr>
            <a:r>
              <a:rPr lang="ru-RU" sz="2800" dirty="0"/>
              <a:t> </a:t>
            </a:r>
          </a:p>
          <a:p>
            <a:pPr lvl="7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8410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289080"/>
          </a:xfrm>
        </p:spPr>
        <p:txBody>
          <a:bodyPr/>
          <a:lstStyle/>
          <a:p>
            <a:pPr algn="l"/>
            <a:r>
              <a:rPr lang="ru-RU" sz="4000" dirty="0">
                <a:effectLst/>
              </a:rPr>
              <a:t>Задачи </a:t>
            </a:r>
            <a:r>
              <a:rPr lang="ru-RU" sz="4000" dirty="0" smtClean="0">
                <a:effectLst/>
              </a:rPr>
              <a:t>проекта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268760"/>
            <a:ext cx="7560840" cy="5256584"/>
          </a:xfrm>
        </p:spPr>
        <p:txBody>
          <a:bodyPr>
            <a:normAutofit/>
          </a:bodyPr>
          <a:lstStyle/>
          <a:p>
            <a:pPr lvl="3"/>
            <a:r>
              <a:rPr lang="ru-RU" sz="1800" dirty="0" smtClean="0"/>
              <a:t> </a:t>
            </a:r>
            <a:r>
              <a:rPr lang="ru-RU" sz="1800" dirty="0"/>
              <a:t>учить узнавать и называть </a:t>
            </a:r>
            <a:r>
              <a:rPr lang="ru-RU" sz="1800" b="1" dirty="0"/>
              <a:t>домашних животных по внешнему виду</a:t>
            </a:r>
            <a:r>
              <a:rPr lang="ru-RU" sz="1800" dirty="0"/>
              <a:t>. Дать представление чем питаются. Закрепить представление о </a:t>
            </a:r>
            <a:r>
              <a:rPr lang="ru-RU" sz="1800" b="1" dirty="0"/>
              <a:t>домашних животных </a:t>
            </a:r>
            <a:r>
              <a:rPr lang="ru-RU" sz="1800" dirty="0"/>
              <a:t>(живут рядом с человеком, люди заботятся о </a:t>
            </a:r>
            <a:r>
              <a:rPr lang="ru-RU" sz="1800" b="1" dirty="0"/>
              <a:t>животных</a:t>
            </a:r>
            <a:r>
              <a:rPr lang="ru-RU" sz="1800" dirty="0"/>
              <a:t>, </a:t>
            </a:r>
            <a:r>
              <a:rPr lang="ru-RU" sz="1800" b="1" dirty="0"/>
              <a:t>животные</a:t>
            </a:r>
            <a:r>
              <a:rPr lang="ru-RU" sz="1800" dirty="0"/>
              <a:t> приносят пользу людям</a:t>
            </a:r>
            <a:r>
              <a:rPr lang="ru-RU" sz="1800" dirty="0" smtClean="0"/>
              <a:t>).</a:t>
            </a:r>
            <a:r>
              <a:rPr lang="ru-RU" sz="1200" dirty="0"/>
              <a:t> </a:t>
            </a:r>
            <a:endParaRPr lang="ru-RU" sz="1200" dirty="0" smtClean="0"/>
          </a:p>
          <a:p>
            <a:pPr marL="45720" indent="0">
              <a:buNone/>
            </a:pPr>
            <a:r>
              <a:rPr lang="ru-RU" sz="1800" dirty="0" smtClean="0"/>
              <a:t> </a:t>
            </a:r>
            <a:r>
              <a:rPr lang="ru-RU" sz="1800" dirty="0"/>
              <a:t>Развивать познавательную активность. Воспитывать у детей любовь к </a:t>
            </a:r>
            <a:r>
              <a:rPr lang="ru-RU" sz="1800" b="1" dirty="0"/>
              <a:t>животным</a:t>
            </a:r>
            <a:r>
              <a:rPr lang="ru-RU" sz="1800" dirty="0"/>
              <a:t>, заботливое отношение к ним.</a:t>
            </a:r>
          </a:p>
          <a:p>
            <a:r>
              <a:rPr lang="ru-RU" sz="1800" dirty="0"/>
              <a:t>Развивать у детей интерес к природе, эмоциональную отзывчивость. Учить слушать художественные произведения, запоминать небольшие стишки, отгадывать загадки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Р</a:t>
            </a:r>
            <a:r>
              <a:rPr lang="ru-RU" sz="1800" dirty="0" smtClean="0"/>
              <a:t>азвивать </a:t>
            </a:r>
            <a:r>
              <a:rPr lang="ru-RU" sz="1800" dirty="0"/>
              <a:t>творческие способности. Совершенствовать навыки и умения в рисовании, лепке, аппликации.</a:t>
            </a:r>
          </a:p>
        </p:txBody>
      </p:sp>
    </p:spTree>
    <p:extLst>
      <p:ext uri="{BB962C8B-B14F-4D97-AF65-F5344CB8AC3E}">
        <p14:creationId xmlns:p14="http://schemas.microsoft.com/office/powerpoint/2010/main" val="406118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276872"/>
            <a:ext cx="6400800" cy="4248472"/>
          </a:xfrm>
        </p:spPr>
        <p:txBody>
          <a:bodyPr>
            <a:normAutofit/>
          </a:bodyPr>
          <a:lstStyle/>
          <a:p>
            <a:pPr lvl="4"/>
            <a:r>
              <a:rPr lang="ru-RU" sz="1800" dirty="0"/>
              <a:t>У детей будет сформулировано понятие </a:t>
            </a:r>
            <a:r>
              <a:rPr lang="ru-RU" sz="1800" b="1" dirty="0"/>
              <a:t>домашние животные</a:t>
            </a:r>
            <a:r>
              <a:rPr lang="ru-RU" sz="1800" dirty="0"/>
              <a:t>. Дети будут правильно называть </a:t>
            </a:r>
            <a:r>
              <a:rPr lang="ru-RU" sz="1800" b="1" dirty="0"/>
              <a:t>животных и их детёнышей</a:t>
            </a:r>
            <a:r>
              <a:rPr lang="ru-RU" sz="1800" dirty="0"/>
              <a:t>. Знать чем они питаются. Как надо за ними ухаживать. Какую пользу они приносят людям.</a:t>
            </a:r>
          </a:p>
          <a:p>
            <a:pPr lvl="3" algn="ctr"/>
            <a:r>
              <a:rPr lang="ru-RU" sz="2000" dirty="0"/>
              <a:t>Повысится познавательный интерес к </a:t>
            </a:r>
            <a:r>
              <a:rPr lang="ru-RU" sz="2000" b="1" dirty="0"/>
              <a:t>животным</a:t>
            </a:r>
            <a:r>
              <a:rPr lang="ru-RU" sz="2000" dirty="0"/>
              <a:t>, появится желание заботиться о них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688" y="620688"/>
            <a:ext cx="60580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Ожидаемый результат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8142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512511" cy="1150064"/>
          </a:xfrm>
        </p:spPr>
        <p:txBody>
          <a:bodyPr/>
          <a:lstStyle/>
          <a:p>
            <a:r>
              <a:rPr lang="ru-RU" sz="4000" dirty="0" smtClean="0">
                <a:effectLst/>
              </a:rPr>
              <a:t>Этапы реализации</a:t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проекта</a:t>
            </a:r>
            <a:endParaRPr lang="ru-RU" sz="40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490624"/>
            <a:ext cx="6264696" cy="389070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ru-RU" sz="2000" dirty="0"/>
          </a:p>
          <a:p>
            <a:pPr lvl="3"/>
            <a:r>
              <a:rPr lang="ru-RU" sz="2900" b="1" dirty="0"/>
              <a:t>1-ый этап – Подготовительный</a:t>
            </a:r>
            <a:r>
              <a:rPr lang="ru-RU" sz="2900" dirty="0"/>
              <a:t>.</a:t>
            </a:r>
          </a:p>
          <a:p>
            <a:r>
              <a:rPr lang="ru-RU" dirty="0"/>
              <a:t>Направлен на обогащение развивающей среды.</a:t>
            </a:r>
          </a:p>
          <a:p>
            <a:r>
              <a:rPr lang="ru-RU" dirty="0"/>
              <a:t>1. Подбор методической литературы по теме </a:t>
            </a:r>
            <a:r>
              <a:rPr lang="ru-RU" b="1" dirty="0"/>
              <a:t>проекта</a:t>
            </a:r>
            <a:r>
              <a:rPr lang="ru-RU" dirty="0"/>
              <a:t>.</a:t>
            </a:r>
          </a:p>
          <a:p>
            <a:r>
              <a:rPr lang="ru-RU" dirty="0"/>
              <a:t>2. Подбор художественной литературы, загадок по теме </a:t>
            </a:r>
            <a:r>
              <a:rPr lang="ru-RU" i="1" dirty="0"/>
              <a:t>«</a:t>
            </a:r>
            <a:r>
              <a:rPr lang="ru-RU" b="1" i="1" dirty="0"/>
              <a:t>Домашние животные</a:t>
            </a:r>
            <a:r>
              <a:rPr lang="ru-RU" i="1" dirty="0"/>
              <a:t>»</a:t>
            </a:r>
            <a:r>
              <a:rPr lang="ru-RU" dirty="0"/>
              <a:t>.</a:t>
            </a:r>
          </a:p>
          <a:p>
            <a:r>
              <a:rPr lang="ru-RU" dirty="0"/>
              <a:t>3. Подбор наглядно-дидактических пособий, демонстрационного материала, набор игрушек </a:t>
            </a:r>
            <a:r>
              <a:rPr lang="ru-RU" b="1" dirty="0"/>
              <a:t>домашних животных</a:t>
            </a:r>
            <a:r>
              <a:rPr lang="ru-RU" dirty="0"/>
              <a:t>.</a:t>
            </a:r>
          </a:p>
          <a:p>
            <a:r>
              <a:rPr lang="ru-RU" dirty="0"/>
              <a:t>4. Привлечь родителей к работе над </a:t>
            </a:r>
            <a:r>
              <a:rPr lang="ru-RU" b="1" dirty="0"/>
              <a:t>проектом</a:t>
            </a:r>
            <a:r>
              <a:rPr lang="ru-RU" dirty="0"/>
              <a:t>: изготовление книги о </a:t>
            </a:r>
            <a:r>
              <a:rPr lang="ru-RU" b="1" dirty="0"/>
              <a:t>домашних животных</a:t>
            </a:r>
            <a:r>
              <a:rPr lang="ru-RU" dirty="0"/>
              <a:t>, шапочек для инсценировок и подвижных игр, макета </a:t>
            </a:r>
            <a:r>
              <a:rPr lang="ru-RU" i="1" dirty="0"/>
              <a:t>«</a:t>
            </a:r>
            <a:r>
              <a:rPr lang="ru-RU" b="1" i="1" dirty="0"/>
              <a:t>Домашние животные</a:t>
            </a:r>
            <a:r>
              <a:rPr lang="ru-RU" i="1" dirty="0"/>
              <a:t>»</a:t>
            </a:r>
            <a:r>
              <a:rPr lang="ru-RU" dirty="0"/>
              <a:t>, принести фотографии для стенда </a:t>
            </a:r>
            <a:r>
              <a:rPr lang="ru-RU" i="1" dirty="0"/>
              <a:t>«Наши любимцы»</a:t>
            </a:r>
            <a:r>
              <a:rPr lang="ru-RU" dirty="0"/>
              <a:t>.</a:t>
            </a:r>
          </a:p>
          <a:p>
            <a:pPr algn="ctr"/>
            <a:r>
              <a:rPr lang="ru-RU" sz="2900" dirty="0"/>
              <a:t>2-й этап – практический. Реализация </a:t>
            </a:r>
            <a:r>
              <a:rPr lang="ru-RU" sz="2900" b="1" dirty="0"/>
              <a:t>проекта</a:t>
            </a:r>
            <a:r>
              <a:rPr lang="ru-RU" sz="2000" dirty="0"/>
              <a:t>.</a:t>
            </a:r>
          </a:p>
          <a:p>
            <a:r>
              <a:rPr lang="ru-RU" dirty="0"/>
              <a:t>Проведение с детьми НОД по теме </a:t>
            </a:r>
            <a:r>
              <a:rPr lang="ru-RU" b="1" dirty="0"/>
              <a:t>проекта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220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768752" cy="122413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Оформлен макет «Животные рядом снами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pic>
        <p:nvPicPr>
          <p:cNvPr id="1026" name="Picture 2" descr="D:\Новая папка (3)\IMG_293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316788" cy="480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097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effectLst/>
              </a:rPr>
              <a:t>Оформлен стенд </a:t>
            </a:r>
            <a:r>
              <a:rPr lang="ru-RU" sz="3200" i="1" dirty="0">
                <a:effectLst/>
              </a:rPr>
              <a:t>«Наши любимцы»</a:t>
            </a:r>
            <a:r>
              <a:rPr lang="ru-RU" sz="3200" dirty="0">
                <a:effectLst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188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869160"/>
            <a:ext cx="3528392" cy="86409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</a:rPr>
              <a:t>Проведение с детьми НОД по теме проекта</a:t>
            </a:r>
            <a:endParaRPr lang="ru-RU" sz="2800" dirty="0"/>
          </a:p>
        </p:txBody>
      </p:sp>
      <p:pic>
        <p:nvPicPr>
          <p:cNvPr id="1026" name="Picture 2" descr="D:\фото с телефона\IMG_20180110_09410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332656"/>
            <a:ext cx="491901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с телефона\IMG_20180110_0943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660" y="3429000"/>
            <a:ext cx="486454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83095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732</TotalTime>
  <Words>79</Words>
  <Application>Microsoft Office PowerPoint</Application>
  <PresentationFormat>Экран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 </vt:lpstr>
      <vt:lpstr>Презентация PowerPoint</vt:lpstr>
      <vt:lpstr>Задачи проекта  </vt:lpstr>
      <vt:lpstr>Презентация PowerPoint</vt:lpstr>
      <vt:lpstr>Этапы реализации проекта</vt:lpstr>
      <vt:lpstr>Оформлен макет «Животные рядом снами»</vt:lpstr>
      <vt:lpstr>Оформлен стенд «Наши любимцы».</vt:lpstr>
      <vt:lpstr>Проведение с детьми НОД по теме проекта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30</cp:revision>
  <dcterms:created xsi:type="dcterms:W3CDTF">2018-01-17T18:48:38Z</dcterms:created>
  <dcterms:modified xsi:type="dcterms:W3CDTF">2018-01-21T18:43:58Z</dcterms:modified>
</cp:coreProperties>
</file>