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2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F3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971600" y="3789040"/>
            <a:ext cx="5400600" cy="934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2400" i="1" dirty="0" smtClean="0"/>
              <a:t>Выполнила воспитатель:</a:t>
            </a:r>
          </a:p>
          <a:p>
            <a:pPr algn="ctr">
              <a:lnSpc>
                <a:spcPct val="114000"/>
              </a:lnSpc>
            </a:pPr>
            <a:r>
              <a:rPr lang="ru-RU" sz="2400" i="1" dirty="0" smtClean="0"/>
              <a:t>Алексеенко Анна Петровна</a:t>
            </a:r>
            <a:endParaRPr lang="ru-RU" sz="2400" i="1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537532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ДОШКОЛЬНИКОВ ЗДОРОВЬЕСБЕРЕГАЮЩЕЙ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КОМПЕТЕНТНОСТИ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1538" y="-1599036"/>
            <a:ext cx="692948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Жизненные навыки, которые способствуют духовно-нравственному здоровью: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Самосознание и самооценка.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Навыки сочувствия.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Анализ проблем и принятие решений.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Навыки самоконтроля.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Мотивация успеха и тренировка воли.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928670"/>
            <a:ext cx="73581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Для раскрытия сущности указанных выше навыков, подбираются темы. Изучение каждой темы предполагает проведение целенаправленной работы, которая происходит в три этапа, последовательно и взаимосвязано: </a:t>
            </a:r>
            <a:r>
              <a:rPr lang="ru-RU" sz="2400" b="1" dirty="0" smtClean="0"/>
              <a:t>мотивационный, теоретический, практический. </a:t>
            </a:r>
            <a:r>
              <a:rPr lang="ru-RU" sz="2400" dirty="0" smtClean="0"/>
              <a:t>Каждый из них имеет свои задачи, которые реализуются с помощью соответствующих форм и методов. Начинается работа с мотивации детей на здоровье сберегающую деятельность, ценностное отношение к здоровью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35811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 smtClean="0"/>
              <a:t>Задачи:</a:t>
            </a:r>
          </a:p>
          <a:p>
            <a:r>
              <a:rPr lang="ru-RU" sz="2000" u="sng" dirty="0" smtClean="0"/>
              <a:t>На </a:t>
            </a:r>
            <a:r>
              <a:rPr lang="ru-RU" sz="2000" u="sng" dirty="0" smtClean="0"/>
              <a:t>первом – мотивационном этапе </a:t>
            </a:r>
            <a:r>
              <a:rPr lang="ru-RU" sz="2000" dirty="0" smtClean="0"/>
              <a:t>приоритетным является развитие </a:t>
            </a:r>
            <a:r>
              <a:rPr lang="ru-RU" sz="2000" dirty="0" err="1" smtClean="0"/>
              <a:t>мотивационно-ценностной</a:t>
            </a:r>
            <a:r>
              <a:rPr lang="ru-RU" sz="2000" dirty="0" smtClean="0"/>
              <a:t> сферы дошкольника, активизация внимания детей к себе, собственному здоровью, образу жизни. </a:t>
            </a:r>
            <a:endParaRPr lang="ru-RU" sz="2000" dirty="0" smtClean="0"/>
          </a:p>
          <a:p>
            <a:r>
              <a:rPr lang="ru-RU" sz="2000" u="sng" dirty="0" smtClean="0"/>
              <a:t>Второй </a:t>
            </a:r>
            <a:r>
              <a:rPr lang="ru-RU" sz="2000" u="sng" dirty="0" smtClean="0"/>
              <a:t>– теоретический этап </a:t>
            </a:r>
            <a:r>
              <a:rPr lang="ru-RU" sz="2000" dirty="0" smtClean="0"/>
              <a:t>предполагает приобретение детьми необходимых знаний о сохранении и укреплении собственного здоровья, факторах, которые способствуют здоровому образу жизни, осознанию важности его соблюдения, овладению теоретическими основами жизненных навыков, способствующих сохранению физического, социально-психологического и духовного здоровья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</a:t>
            </a:r>
            <a:r>
              <a:rPr lang="ru-RU" sz="2000" u="sng" dirty="0" smtClean="0"/>
              <a:t>Третий – практический этап </a:t>
            </a:r>
            <a:r>
              <a:rPr lang="ru-RU" sz="2000" dirty="0" smtClean="0"/>
              <a:t>предполагает применение детьми приобретенных знаний, умений и навыков здорового образа жизни, т. е. закрепление здоровье сберегающих жизненных навыков в специально созданной образовательной среде. </a:t>
            </a:r>
            <a:endParaRPr lang="ru-RU" sz="20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71538" y="397125"/>
            <a:ext cx="635798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и методы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мотивационном этапе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предлагается проводить наблюдения, анализ ситуаций, поступков, определяется проблема.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теоретическом этапе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рассказ, интервью с взрослыми, беседа, чтение художественной литературы.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практическом этапе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используются дидактические игры, сюжетно-ролевые игры, опыты, моделирование ситуаций, практические задания, упражнения, подготовка сообщения на тему, которая изучается.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071538" y="576068"/>
            <a:ext cx="735811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spc="-150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вызвав у детей интерес к определенному объекту, сформировав ценностное отношение к нему, можно ждать осознанного усвоения детьми информации об объекте, а потом активного использования полученных знаний, умений и навыков в собственной деятельности и поведении.</a:t>
            </a:r>
            <a:endParaRPr kumimoji="0" lang="ru-RU" sz="3600" b="0" i="0" u="none" strike="noStrike" cap="none" spc="-150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1000108"/>
            <a:ext cx="700092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Жизнь и здоровье подрастающего поколения являются не только наибольшей социальною ценностью, но и решающим фактором развития государства. Поэтому  в современных условиях экологических и экономических изменений, техногенных катаклизмов задачи сохранение и укрепления здоровья детей требуют первоочередного решения. Начинать указанный процесс необходимо с дошкольного возраста, поскольку этот период ребенка считается определяющим для становления личности.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928670"/>
            <a:ext cx="592935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 smtClean="0"/>
              <a:t>Актуальной проблемой современной педагогики</a:t>
            </a:r>
            <a:r>
              <a:rPr lang="ru-RU" sz="2800" dirty="0" smtClean="0"/>
              <a:t>: </a:t>
            </a:r>
            <a:r>
              <a:rPr lang="ru-RU" sz="2400" dirty="0" smtClean="0"/>
              <a:t>является разработка новых моделей организации в дошкольных учреждениях образовательного процесса, направленного на формирование у дошкольников здоровье сберегающей компетентности. Ее формирование в дошкольном детстве обеспечивает возможность качественной и продуктивной дальнейшей жизни детей.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12879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6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rgbClr val="FFC000"/>
                  </a:gs>
                  <a:gs pos="90000">
                    <a:srgbClr val="C00000"/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142984"/>
            <a:ext cx="63579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Результатами образовательной работы предусматривается: </a:t>
            </a:r>
          </a:p>
          <a:p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знакомство со строением своего тела,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гигиеническими навыками по его уходу;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принадлежность к определенному полу;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продуктами питания;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основными показателями собственного здоровья,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ценностью здоровья для человека.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142984"/>
            <a:ext cx="54292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/>
              <a:t>умения выполнять основные движения и гимнастические упражнения;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применять полученные знания,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умения и навыки по сохранению здоровья, не нанося вред, как собственному здоровью, так и здоровью других людей.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соблюдение правил безопасности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57224" y="922968"/>
            <a:ext cx="778674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методики формирования здоровье сберегающей компетентности у детей дошкольного возраста является формирование: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позитивной мотивации на сохранение здоровья, соблюдение здорового образа жизни;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системы знаний про здоровье и факторы сохранения здоровья;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жизненных навыков, которые способствуют сохранению физического, социально-психического и духовного здоровья.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93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spc="-15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spc="-15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spc="-15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Основой</a:t>
            </a:r>
            <a:r>
              <a:rPr kumimoji="0" lang="ru-RU" sz="3600" b="0" i="0" u="none" strike="noStrike" cap="none" spc="-15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spc="-15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сберегающей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spc="-15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компетентности является 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spc="-15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 жизненных навыков</a:t>
            </a:r>
            <a:r>
              <a:rPr kumimoji="0" lang="ru-RU" sz="3600" b="0" i="0" u="none" strike="noStrike" cap="none" spc="-15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spc="-15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акцент необходимо сделать на те из них,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spc="-15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которые целесообразно сформировать 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spc="-15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дошкольного возраста.</a:t>
            </a:r>
            <a:endParaRPr kumimoji="0" lang="ru-RU" sz="3600" b="0" i="0" u="none" strike="noStrike" cap="none" spc="-15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903686"/>
            <a:ext cx="771530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Жизненные навыки, которые способствуют физическому здоровью: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Навыки рационального питания.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Навыки двигательной активности.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Санитарно-гигиенические навыки.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4.Режим деятельности и отдыха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71538" y="-964850"/>
            <a:ext cx="671517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3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3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Жизненные навыки, которые способствуют социально-психологическому здоровью: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Навыки эффективного общения.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Навыки поведения в условиях ссоры, угроз.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spc="-15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Навыки</a:t>
            </a:r>
            <a:r>
              <a:rPr kumimoji="0" lang="ru-RU" sz="3200" b="0" i="0" u="none" strike="noStrike" cap="none" spc="-15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spc="-15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совместной деятельности</a:t>
            </a:r>
            <a:endParaRPr kumimoji="0" lang="ru-RU" sz="3200" b="0" i="0" u="none" strike="noStrike" cap="none" spc="-150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615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15</cp:revision>
  <dcterms:created xsi:type="dcterms:W3CDTF">2014-06-15T09:49:01Z</dcterms:created>
  <dcterms:modified xsi:type="dcterms:W3CDTF">2015-12-24T07:38:26Z</dcterms:modified>
</cp:coreProperties>
</file>