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9"/>
  </p:notesMasterIdLst>
  <p:sldIdLst>
    <p:sldId id="256" r:id="rId2"/>
    <p:sldId id="267" r:id="rId3"/>
    <p:sldId id="257" r:id="rId4"/>
    <p:sldId id="272" r:id="rId5"/>
    <p:sldId id="269" r:id="rId6"/>
    <p:sldId id="271" r:id="rId7"/>
    <p:sldId id="270" r:id="rId8"/>
    <p:sldId id="273" r:id="rId9"/>
    <p:sldId id="274" r:id="rId10"/>
    <p:sldId id="260" r:id="rId11"/>
    <p:sldId id="275" r:id="rId12"/>
    <p:sldId id="261" r:id="rId13"/>
    <p:sldId id="276" r:id="rId14"/>
    <p:sldId id="262" r:id="rId15"/>
    <p:sldId id="263" r:id="rId16"/>
    <p:sldId id="277" r:id="rId17"/>
    <p:sldId id="264" r:id="rId18"/>
    <p:sldId id="265" r:id="rId19"/>
    <p:sldId id="278" r:id="rId20"/>
    <p:sldId id="279" r:id="rId21"/>
    <p:sldId id="266" r:id="rId22"/>
    <p:sldId id="280" r:id="rId23"/>
    <p:sldId id="281" r:id="rId24"/>
    <p:sldId id="282" r:id="rId25"/>
    <p:sldId id="283" r:id="rId26"/>
    <p:sldId id="284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49" autoAdjust="0"/>
  </p:normalViewPr>
  <p:slideViewPr>
    <p:cSldViewPr>
      <p:cViewPr>
        <p:scale>
          <a:sx n="50" d="100"/>
          <a:sy n="50" d="100"/>
        </p:scale>
        <p:origin x="-125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2133A-0798-45CA-8B8B-73DF0EF35AF9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50DF-2B1F-4356-A9B1-66292F5BB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40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B950DF-2B1F-4356-A9B1-66292F5BB22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676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1EC1B0F-31BB-4FD8-AC90-F5DD409A39D1}" type="datetimeFigureOut">
              <a:rPr lang="ru-RU" smtClean="0"/>
              <a:t>19.01.2018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704D896-A078-42E1-A04D-C6FABD09FF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0%B0%D0%B4%D0%BA%D1%80%D1%8B%D0%BB%D1%8C%D1%8F" TargetMode="External"/><Relationship Id="rId2" Type="http://schemas.openxmlformats.org/officeDocument/2006/relationships/hyperlink" Target="https://ru.wikipedia.org/wiki/Carabus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jpeg"/><Relationship Id="rId4" Type="http://schemas.openxmlformats.org/officeDocument/2006/relationships/hyperlink" Target="https://ru.wikipedia.org/wiki/%D0%9A%D1%80%D1%8B%D0%BC%D1%81%D0%BA%D0%B0%D1%8F_%D0%B6%D1%83%D0%B6%D0%B5%D0%BB%D0%B8%D1%86%D0%B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/>
              <a:t>Красная книга России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229200"/>
            <a:ext cx="4283968" cy="1654340"/>
          </a:xfrm>
        </p:spPr>
        <p:txBody>
          <a:bodyPr>
            <a:normAutofit/>
          </a:bodyPr>
          <a:lstStyle/>
          <a:p>
            <a:r>
              <a:rPr lang="ru-RU" sz="1800" dirty="0"/>
              <a:t>П</a:t>
            </a:r>
            <a:r>
              <a:rPr lang="ru-RU" sz="1800" dirty="0" smtClean="0"/>
              <a:t>ОДГОТОВИЛА: УЧЕНИЦА 4 </a:t>
            </a:r>
            <a:r>
              <a:rPr lang="en-US" sz="1800" dirty="0" smtClean="0"/>
              <a:t>“B”</a:t>
            </a:r>
            <a:r>
              <a:rPr lang="ru-RU" sz="1800" dirty="0" smtClean="0"/>
              <a:t>КЛАССА ЛУГОВСКОЙ ШКОЛЫ 	ЦЕДРИК КАТЯ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9384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Обыкновенный подуст</a:t>
            </a:r>
            <a:endParaRPr lang="ru-RU" sz="3200" dirty="0"/>
          </a:p>
        </p:txBody>
      </p:sp>
      <p:pic>
        <p:nvPicPr>
          <p:cNvPr id="5122" name="Picture 2" descr="C:\Users\Катерина\Downloads\600px-Chondrostoma_nasus_(aka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340768"/>
            <a:ext cx="4830688" cy="272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																</a:t>
            </a:r>
            <a:r>
              <a:rPr lang="ru-RU" sz="3200" dirty="0" smtClean="0"/>
              <a:t>			</a:t>
            </a: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5123" name="Picture 3" descr="C:\Users\Катерина\Downloads\Sabanejewia_aurata_törpecsí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21288" y="4725144"/>
            <a:ext cx="432048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50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подкаменщик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 descr="C:\Users\Катерина\Downloads\науч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75" y="788880"/>
            <a:ext cx="4594225" cy="345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62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Морская минога.</a:t>
            </a:r>
            <a:endParaRPr lang="ru-RU" dirty="0"/>
          </a:p>
        </p:txBody>
      </p:sp>
      <p:pic>
        <p:nvPicPr>
          <p:cNvPr id="6146" name="Picture 2" descr="C:\Users\Катерина\Downloads\600px-Cottus_gobio_(in_situ)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41568" y="2348880"/>
            <a:ext cx="5111750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 smtClean="0"/>
              <a:t>																	</a:t>
            </a:r>
            <a:r>
              <a:rPr lang="ru-RU" sz="5600" dirty="0" smtClean="0"/>
              <a:t>			</a:t>
            </a:r>
            <a:r>
              <a:rPr lang="ru-RU" sz="5600" dirty="0">
                <a:solidFill>
                  <a:srgbClr val="222222"/>
                </a:solidFill>
                <a:latin typeface="Arial"/>
              </a:rPr>
              <a:t>Цилиндрическое тело без парных плавников. Круглая ротовая воронка с бахромчатым краем. В передней части тела 7 жаберных отверстий. Непарное носовое отверстие на верхней стороне головы. Язык с конусообразным утолщением и с зубами. Спинной плавник с промежутком. Верхнечелюстная пластина узкая с двумя зубами, нижнечелюстная с 7-8 зубами. В ротовой воронке несколько кругообразных рядов сильных и острых роговых зубов. На передней части языка отсутствует центральная бороздка. Окраска в зависимости от возраста и места обитания различная, чаще светло-серая или светло зеленая с черным мраморным узором.</a:t>
            </a:r>
            <a:r>
              <a:rPr lang="ru-RU" sz="5600" dirty="0" smtClean="0"/>
              <a:t>	</a:t>
            </a:r>
            <a:r>
              <a:rPr lang="ru-RU" sz="2000" dirty="0" smtClean="0"/>
              <a:t>													</a:t>
            </a:r>
            <a:endParaRPr lang="ru-RU" sz="2000" dirty="0"/>
          </a:p>
        </p:txBody>
      </p:sp>
      <p:pic>
        <p:nvPicPr>
          <p:cNvPr id="6147" name="Picture 3" descr="C:\Users\Катерина\Downloads\Havsnejonög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836712"/>
            <a:ext cx="511256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85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88840"/>
            <a:ext cx="6781800" cy="1600200"/>
          </a:xfrm>
        </p:spPr>
        <p:txBody>
          <a:bodyPr/>
          <a:lstStyle/>
          <a:p>
            <a:r>
              <a:rPr lang="ru-RU" dirty="0" smtClean="0"/>
              <a:t>                    птицы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78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Сапсан.</a:t>
            </a:r>
            <a:endParaRPr lang="ru-RU" sz="6600" dirty="0"/>
          </a:p>
        </p:txBody>
      </p:sp>
      <p:pic>
        <p:nvPicPr>
          <p:cNvPr id="7171" name="Picture 3" descr="C:\Users\Катерина\Downloads\300px-Falco_peregrinus_tethered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052736"/>
            <a:ext cx="3456383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651520"/>
            <a:ext cx="2673657" cy="41148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	</a:t>
            </a:r>
            <a:r>
              <a:rPr lang="ru-RU" sz="5600" dirty="0" smtClean="0"/>
              <a:t>	</a:t>
            </a:r>
            <a:endParaRPr lang="ru-RU" sz="5600" dirty="0"/>
          </a:p>
        </p:txBody>
      </p:sp>
      <p:pic>
        <p:nvPicPr>
          <p:cNvPr id="7172" name="Picture 4" descr="C:\Users\Катерина\Downloads\Osprey_mg_96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06688" y="2708920"/>
            <a:ext cx="338437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Катерина\Downloads\Osprey_mg_96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77072" y="2708920"/>
            <a:ext cx="338437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65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Большой подорлик.</a:t>
            </a:r>
            <a:endParaRPr lang="ru-RU" sz="4000" dirty="0"/>
          </a:p>
        </p:txBody>
      </p:sp>
      <p:pic>
        <p:nvPicPr>
          <p:cNvPr id="8194" name="Picture 2" descr="C:\Users\Катерина\Downloads\300px-Podicepsgrisegen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45424" y="980728"/>
            <a:ext cx="468052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348881"/>
            <a:ext cx="3008313" cy="331236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																																									</a:t>
            </a:r>
            <a:r>
              <a:rPr lang="ru-RU" sz="6000" dirty="0" smtClean="0"/>
              <a:t>	</a:t>
            </a:r>
            <a:endParaRPr lang="ru-RU" sz="3600" dirty="0"/>
          </a:p>
        </p:txBody>
      </p:sp>
      <p:pic>
        <p:nvPicPr>
          <p:cNvPr id="8195" name="Picture 3" descr="C:\Users\Катерина\Downloads\Greater_spotted_eag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84256"/>
            <a:ext cx="324036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80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6781800" cy="1600200"/>
          </a:xfrm>
        </p:spPr>
        <p:txBody>
          <a:bodyPr/>
          <a:lstStyle/>
          <a:p>
            <a:r>
              <a:rPr lang="ru-RU" dirty="0" smtClean="0"/>
              <a:t>                    насекомые.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667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Дозорщик император.</a:t>
            </a:r>
            <a:endParaRPr lang="ru-RU" sz="3200" dirty="0"/>
          </a:p>
        </p:txBody>
      </p:sp>
      <p:pic>
        <p:nvPicPr>
          <p:cNvPr id="9218" name="Picture 2" descr="C:\Users\Катерина\Downloads\225px-Anax_imperator_qtl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26468"/>
            <a:ext cx="3384376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764704"/>
            <a:ext cx="2673657" cy="41148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																																	</a:t>
            </a:r>
            <a:r>
              <a:rPr lang="ru-RU" sz="7200" dirty="0" smtClean="0"/>
              <a:t>	</a:t>
            </a:r>
            <a:r>
              <a:rPr lang="ru-RU" dirty="0" smtClean="0"/>
              <a:t>				</a:t>
            </a:r>
            <a:endParaRPr lang="ru-RU" dirty="0"/>
          </a:p>
        </p:txBody>
      </p:sp>
      <p:pic>
        <p:nvPicPr>
          <p:cNvPr id="9219" name="Picture 3" descr="C:\Users\Катерина\Downloads\225px-Aphodius_bimaculat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93496" y="1700808"/>
            <a:ext cx="309634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88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Бронзовка гладкая.</a:t>
            </a:r>
            <a:endParaRPr lang="ru-RU" sz="3600" dirty="0"/>
          </a:p>
        </p:txBody>
      </p:sp>
      <p:pic>
        <p:nvPicPr>
          <p:cNvPr id="10242" name="Picture 2" descr="C:\Users\Катерина\Downloads\225px-SagaPedo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89040" y="836712"/>
            <a:ext cx="381642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																								</a:t>
            </a:r>
            <a:r>
              <a:rPr lang="ru-RU" sz="6400" dirty="0" smtClean="0"/>
              <a:t>				</a:t>
            </a:r>
            <a:r>
              <a:rPr lang="ru-RU" dirty="0" smtClean="0"/>
              <a:t>						</a:t>
            </a:r>
            <a:r>
              <a:rPr lang="ru-RU" sz="3200" dirty="0" smtClean="0"/>
              <a:t>		</a:t>
            </a:r>
            <a:endParaRPr lang="ru-RU" dirty="0"/>
          </a:p>
        </p:txBody>
      </p:sp>
      <p:pic>
        <p:nvPicPr>
          <p:cNvPr id="10243" name="Picture 3" descr="C:\Users\Катерина\Downloads\Protaetia_aeruginosa.Habit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340768"/>
            <a:ext cx="446449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7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Кружевница </a:t>
            </a:r>
            <a:r>
              <a:rPr lang="ru-RU" dirty="0" err="1" smtClean="0"/>
              <a:t>кавказкая</a:t>
            </a:r>
            <a:r>
              <a:rPr lang="ru-RU" dirty="0"/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rgbClr val="222222"/>
                </a:solidFill>
                <a:latin typeface="Arial"/>
              </a:rPr>
              <a:t>Самый крупный представитель рода </a:t>
            </a:r>
            <a:r>
              <a:rPr lang="ru-RU" dirty="0" err="1">
                <a:solidFill>
                  <a:srgbClr val="0B0080"/>
                </a:solidFill>
                <a:latin typeface="Arial"/>
                <a:hlinkClick r:id="rId2" tooltip="Carabus"/>
              </a:rPr>
              <a:t>Carabus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 в России. Длина жука 32—55 мм. На территории России распространены 2 подвида — более мелкий (32—44 мм) </a:t>
            </a:r>
            <a:r>
              <a:rPr lang="ru-RU" i="1" dirty="0">
                <a:solidFill>
                  <a:srgbClr val="222222"/>
                </a:solidFill>
                <a:latin typeface="Arial"/>
              </a:rPr>
              <a:t>C. c. </a:t>
            </a:r>
            <a:r>
              <a:rPr lang="ru-RU" i="1" dirty="0" err="1">
                <a:solidFill>
                  <a:srgbClr val="222222"/>
                </a:solidFill>
                <a:latin typeface="Arial"/>
              </a:rPr>
              <a:t>caucasicus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 и более крупный (45—55 мм) </a:t>
            </a:r>
            <a:r>
              <a:rPr lang="ru-RU" i="1" dirty="0">
                <a:solidFill>
                  <a:srgbClr val="222222"/>
                </a:solidFill>
                <a:latin typeface="Arial"/>
              </a:rPr>
              <a:t>C. c. </a:t>
            </a:r>
            <a:r>
              <a:rPr lang="ru-RU" i="1" dirty="0" err="1">
                <a:solidFill>
                  <a:srgbClr val="222222"/>
                </a:solidFill>
                <a:latin typeface="Arial"/>
              </a:rPr>
              <a:t>colchicus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. Самки крупнее самцов. </a:t>
            </a:r>
            <a:r>
              <a:rPr lang="ru-RU" dirty="0">
                <a:solidFill>
                  <a:srgbClr val="0B0080"/>
                </a:solidFill>
                <a:latin typeface="Arial"/>
                <a:hlinkClick r:id="rId3" tooltip="Надкрылья"/>
              </a:rPr>
              <a:t>Надкрылья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 с грубой крупнозернистой скульптурой. Окраска тела синяя, иногда с фиолетовым или зелёным оттенком, блестящая. Передняя спинка заметно сужена впереди, её передний край уже основания, поверхность грубо морщинистая или зернистая. Нижняя сторона тела жуков чёрная, с металлическим блеском.</a:t>
            </a:r>
          </a:p>
          <a:p>
            <a:r>
              <a:rPr lang="ru-RU" dirty="0">
                <a:solidFill>
                  <a:srgbClr val="222222"/>
                </a:solidFill>
                <a:latin typeface="Arial"/>
              </a:rPr>
              <a:t>Внешне очень четко отличается от </a:t>
            </a:r>
            <a:r>
              <a:rPr lang="ru-RU" i="1" dirty="0" err="1">
                <a:solidFill>
                  <a:srgbClr val="0B0080"/>
                </a:solidFill>
                <a:latin typeface="Arial"/>
                <a:hlinkClick r:id="rId4" tooltip="Крымская жужелица"/>
              </a:rPr>
              <a:t>Procerus</a:t>
            </a:r>
            <a:r>
              <a:rPr lang="ru-RU" i="1" dirty="0">
                <a:solidFill>
                  <a:srgbClr val="0B0080"/>
                </a:solidFill>
                <a:latin typeface="Arial"/>
                <a:hlinkClick r:id="rId4" tooltip="Крымская жужелица"/>
              </a:rPr>
              <a:t> </a:t>
            </a:r>
            <a:r>
              <a:rPr lang="ru-RU" i="1" dirty="0" err="1">
                <a:solidFill>
                  <a:srgbClr val="0B0080"/>
                </a:solidFill>
                <a:latin typeface="Arial"/>
                <a:hlinkClick r:id="rId4" tooltip="Крымская жужелица"/>
              </a:rPr>
              <a:t>scabrosus</a:t>
            </a:r>
            <a:r>
              <a:rPr lang="ru-RU" i="1" dirty="0">
                <a:solidFill>
                  <a:srgbClr val="0B0080"/>
                </a:solidFill>
                <a:latin typeface="Arial"/>
                <a:hlinkClick r:id="rId4" tooltip="Крымская жужелица"/>
              </a:rPr>
              <a:t> </a:t>
            </a:r>
            <a:r>
              <a:rPr lang="ru-RU" i="1" dirty="0" err="1">
                <a:solidFill>
                  <a:srgbClr val="0B0080"/>
                </a:solidFill>
                <a:latin typeface="Arial"/>
                <a:hlinkClick r:id="rId4" tooltip="Крымская жужелица"/>
              </a:rPr>
              <a:t>tauricus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 формой </a:t>
            </a:r>
            <a:r>
              <a:rPr lang="ru-RU" dirty="0" err="1">
                <a:solidFill>
                  <a:srgbClr val="222222"/>
                </a:solidFill>
                <a:latin typeface="Arial"/>
              </a:rPr>
              <a:t>переднеспинки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 - сильно сужается от основания к вершине, когда у </a:t>
            </a:r>
            <a:r>
              <a:rPr lang="ru-RU" dirty="0" err="1">
                <a:solidFill>
                  <a:srgbClr val="222222"/>
                </a:solidFill>
                <a:latin typeface="Arial"/>
              </a:rPr>
              <a:t>scabrosus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 </a:t>
            </a:r>
            <a:r>
              <a:rPr lang="ru-RU" dirty="0" err="1">
                <a:solidFill>
                  <a:srgbClr val="222222"/>
                </a:solidFill>
                <a:latin typeface="Arial"/>
              </a:rPr>
              <a:t>tauricus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 вершина </a:t>
            </a:r>
            <a:r>
              <a:rPr lang="ru-RU" dirty="0" err="1">
                <a:solidFill>
                  <a:srgbClr val="222222"/>
                </a:solidFill>
                <a:latin typeface="Arial"/>
              </a:rPr>
              <a:t>переднеспинки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 почти квадратная.</a:t>
            </a:r>
          </a:p>
          <a:p>
            <a:endParaRPr lang="ru-RU" dirty="0"/>
          </a:p>
        </p:txBody>
      </p:sp>
      <p:pic>
        <p:nvPicPr>
          <p:cNvPr id="6146" name="Picture 2" descr="C:\Users\Катерина\Downloads\Procerus_caucasicus_from_Jacobson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92696"/>
            <a:ext cx="460851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5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293096"/>
            <a:ext cx="7543800" cy="1812776"/>
          </a:xfrm>
        </p:spPr>
        <p:txBody>
          <a:bodyPr/>
          <a:lstStyle/>
          <a:p>
            <a:r>
              <a:rPr lang="ru-RU" sz="3200" dirty="0" smtClean="0"/>
              <a:t>ЦЕЛЬ:УЗНАТЬ КАКИЕ РЕДКИЕ ВИДЫ ЖИВОТНОВОГО И РАСТИТЕЛЬНОГО МИРА ЗАНЕСЕНЫ В КРАСНУЮ КНИГУ КАЛИНИНГРАДСКОЙ ОБЛАСТИ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6781800" cy="1600200"/>
          </a:xfrm>
        </p:spPr>
        <p:txBody>
          <a:bodyPr/>
          <a:lstStyle/>
          <a:p>
            <a:r>
              <a:rPr lang="ru-RU" dirty="0" smtClean="0"/>
              <a:t>                   лишайники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650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Кладония остроконечная</a:t>
            </a:r>
            <a:endParaRPr lang="ru-RU" sz="3200" dirty="0"/>
          </a:p>
        </p:txBody>
      </p:sp>
      <p:pic>
        <p:nvPicPr>
          <p:cNvPr id="11267" name="Picture 3" descr="C:\Users\Катерина\Downloads\CladoniaSpec01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3816424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																																						</a:t>
            </a:r>
            <a:endParaRPr lang="ru-RU" sz="2800" dirty="0"/>
          </a:p>
        </p:txBody>
      </p:sp>
      <p:pic>
        <p:nvPicPr>
          <p:cNvPr id="11268" name="Picture 4" descr="C:\Users\Катерина\Downloads\398px-Letharia_vulpina_JHollinger_cr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05064" y="836712"/>
            <a:ext cx="324036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3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Сфагнум.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300" dirty="0">
              <a:solidFill>
                <a:srgbClr val="222222"/>
              </a:solidFill>
              <a:latin typeface="Arial"/>
            </a:endParaRPr>
          </a:p>
        </p:txBody>
      </p:sp>
      <p:pic>
        <p:nvPicPr>
          <p:cNvPr id="1026" name="Picture 2" descr="C:\Users\Катерина\Downloads\сфагнум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96752"/>
            <a:ext cx="4252674" cy="283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130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44824"/>
            <a:ext cx="6781800" cy="1600200"/>
          </a:xfrm>
        </p:spPr>
        <p:txBody>
          <a:bodyPr/>
          <a:lstStyle/>
          <a:p>
            <a:r>
              <a:rPr lang="ru-RU" dirty="0" smtClean="0"/>
              <a:t>                    грибы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1134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Рамария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476672"/>
            <a:ext cx="2673657" cy="4114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Users\Катерина\Downloads\рамар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80728"/>
            <a:ext cx="4378442" cy="316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7623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Клавария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C:\Users\Катерина\Downloads\клавари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692696"/>
            <a:ext cx="4087313" cy="365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1800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Печеночница.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 descr="C:\Users\Катерина\Downloads\печенк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620688"/>
            <a:ext cx="5332461" cy="355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2748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653136"/>
            <a:ext cx="7543800" cy="1524000"/>
          </a:xfrm>
        </p:spPr>
        <p:txBody>
          <a:bodyPr/>
          <a:lstStyle/>
          <a:p>
            <a:r>
              <a:rPr lang="ru-RU" sz="4000" dirty="0" smtClean="0"/>
              <a:t>ВЫВОД: Я УЗНАЛА КАКИЕ РЕДКИЕ ВИДЫ ЖИВОТНОГО И РАСТИТЕЛЬНОГО ВИДА ЗАНЕСЕНИ В КРАСНУЮ КНИГУКАЛИНИНГРАДСКОЙ ОБЛАСТИ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053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ru-RU" b="0" i="0" dirty="0" smtClean="0">
              <a:solidFill>
                <a:srgbClr val="000000"/>
              </a:solidFill>
              <a:effectLst/>
              <a:latin typeface="PT Sans"/>
            </a:endParaRP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В Красную книгу Калининградской области занесены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11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 видов млекопитающих,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43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 вида птиц,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1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вид пресмыкающихся,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1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 вид земноводных,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4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 вида рыб и круглоротых,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23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 вида насекомых,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6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видов моллюсков,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83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 вида сосудистых растений,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4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 вида мхов,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9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 видов лишайников и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19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 видов грибов.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0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44824"/>
            <a:ext cx="6768752" cy="1656184"/>
          </a:xfrm>
        </p:spPr>
        <p:txBody>
          <a:bodyPr/>
          <a:lstStyle/>
          <a:p>
            <a:r>
              <a:rPr lang="ru-RU" dirty="0" smtClean="0"/>
              <a:t>млекопитающие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20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РЫСЬ.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Users\Катерина\Downloads\РЫС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48680"/>
            <a:ext cx="503502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14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КОЬЧАТАЯ НЕРПА.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C:\Users\Катерина\Downloads\КОЛЬЧАТАЯ НЕРП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836712"/>
            <a:ext cx="4343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40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Серый тюлень.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 descr="C:\Users\Катерина\Downloads\Без названия (1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08720"/>
            <a:ext cx="4104456" cy="30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5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Обыкновенный тюлень.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Катерина\Downloads\5048978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836712"/>
            <a:ext cx="482453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6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844824"/>
            <a:ext cx="5341640" cy="1728192"/>
          </a:xfrm>
        </p:spPr>
        <p:txBody>
          <a:bodyPr/>
          <a:lstStyle/>
          <a:p>
            <a:r>
              <a:rPr lang="ru-RU" dirty="0" smtClean="0"/>
              <a:t>Рыбы.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16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258</TotalTime>
  <Words>106</Words>
  <Application>Microsoft Office PowerPoint</Application>
  <PresentationFormat>Экран (4:3)</PresentationFormat>
  <Paragraphs>39</Paragraphs>
  <Slides>27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NewsPrint</vt:lpstr>
      <vt:lpstr>Красная книга России</vt:lpstr>
      <vt:lpstr>ЦЕЛЬ:УЗНАТЬ КАКИЕ РЕДКИЕ ВИДЫ ЖИВОТНОВОГО И РАСТИТЕЛЬНОГО МИРА ЗАНЕСЕНЫ В КРАСНУЮ КНИГУ КАЛИНИНГРАДСКОЙ ОБЛАСТИ</vt:lpstr>
      <vt:lpstr>Презентация PowerPoint</vt:lpstr>
      <vt:lpstr>млекопитающие</vt:lpstr>
      <vt:lpstr>РЫСЬ.</vt:lpstr>
      <vt:lpstr>КОЬЧАТАЯ НЕРПА.</vt:lpstr>
      <vt:lpstr>Серый тюлень.</vt:lpstr>
      <vt:lpstr>Обыкновенный тюлень.</vt:lpstr>
      <vt:lpstr>Рыбы.</vt:lpstr>
      <vt:lpstr>Обыкновенный подуст</vt:lpstr>
      <vt:lpstr>подкаменщик</vt:lpstr>
      <vt:lpstr>Морская минога.</vt:lpstr>
      <vt:lpstr>                    птицы</vt:lpstr>
      <vt:lpstr>Сапсан.</vt:lpstr>
      <vt:lpstr>Большой подорлик.</vt:lpstr>
      <vt:lpstr>                    насекомые.</vt:lpstr>
      <vt:lpstr>Дозорщик император.</vt:lpstr>
      <vt:lpstr>Бронзовка гладкая.</vt:lpstr>
      <vt:lpstr>Кружевница кавказкая.</vt:lpstr>
      <vt:lpstr>                   лишайники</vt:lpstr>
      <vt:lpstr>Кладония остроконечная</vt:lpstr>
      <vt:lpstr>Сфагнум. </vt:lpstr>
      <vt:lpstr>                    грибы</vt:lpstr>
      <vt:lpstr>Рамария.</vt:lpstr>
      <vt:lpstr>Клавария.</vt:lpstr>
      <vt:lpstr>Печеночница.</vt:lpstr>
      <vt:lpstr>ВЫВОД: Я УЗНАЛА КАКИЕ РЕДКИЕ ВИДЫ ЖИВОТНОГО И РАСТИТЕЛЬНОГО ВИДА ЗАНЕСЕНИ В КРАСНУЮ КНИГУКАЛИНИНГРАДСКОЙ ОБЛАСТИ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России</dc:title>
  <dc:creator>Катерина</dc:creator>
  <cp:lastModifiedBy>Катерина</cp:lastModifiedBy>
  <cp:revision>24</cp:revision>
  <dcterms:created xsi:type="dcterms:W3CDTF">2018-01-16T20:29:42Z</dcterms:created>
  <dcterms:modified xsi:type="dcterms:W3CDTF">2018-01-19T08:33:32Z</dcterms:modified>
</cp:coreProperties>
</file>