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90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2CBC4-DB50-4BB1-84A6-1C1F870CA3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A465F-5FD1-4DB3-BBD9-8DBE2B8F41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3472A-4288-43A1-8AD4-5567453444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61D46-C283-4503-BDF3-A69EC3FFE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91A65-F2CF-4999-A978-153D3AFC9E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83CC4-230D-4A73-8D84-50F10990E0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635D7-BDE7-43D6-876C-2E64C54289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AB31B-0908-4E0E-92CD-BFD953DC1E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31FFA-9995-401B-9ADD-F18410730B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8C3B3-0C1B-43A8-B723-DA5A07148D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21C53-143B-4D6F-ACB6-3D16ABC105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ACD5E86-71BA-4BA0-A7E7-4FDE83AB6A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4221088"/>
            <a:ext cx="7772400" cy="1470025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332656"/>
            <a:ext cx="7200800" cy="3672408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Проект по окружающему миру</a:t>
            </a:r>
          </a:p>
          <a:p>
            <a:pPr algn="ctr"/>
            <a:r>
              <a:rPr lang="ru-RU" sz="5400" dirty="0" smtClean="0">
                <a:solidFill>
                  <a:srgbClr val="C00000"/>
                </a:solidFill>
                <a:latin typeface="Arial Black" pitchFamily="34" charset="0"/>
              </a:rPr>
              <a:t>«Кто нас защищает»</a:t>
            </a:r>
            <a:endParaRPr lang="ru-RU" sz="54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6728" y="5109717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latin typeface="Monotype Corsiva" pitchFamily="66" charset="0"/>
              </a:rPr>
              <a:t>Ученика 3А класса </a:t>
            </a:r>
          </a:p>
          <a:p>
            <a:pPr algn="r"/>
            <a:r>
              <a:rPr lang="ru-RU" dirty="0" err="1" smtClean="0">
                <a:latin typeface="Monotype Corsiva" pitchFamily="66" charset="0"/>
              </a:rPr>
              <a:t>Кливиткина</a:t>
            </a:r>
            <a:r>
              <a:rPr lang="ru-RU" smtClean="0">
                <a:latin typeface="Monotype Corsiva" pitchFamily="66" charset="0"/>
              </a:rPr>
              <a:t> Александра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7509520" cy="223224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Благодаря кому мы можем жить и спокойно работать? Какие службы защищают население?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022920" y="2132857"/>
            <a:ext cx="8229600" cy="3487496"/>
          </a:xfrm>
        </p:spPr>
        <p:txBody>
          <a:bodyPr/>
          <a:lstStyle/>
          <a:p>
            <a:pPr marL="82296" indent="0">
              <a:buNone/>
            </a:pPr>
            <a:r>
              <a:rPr lang="ru-RU" dirty="0" smtClean="0"/>
              <a:t>Для того, чтобы обеспечить безопасность в повседневной жизни, были созданы специальные службы защиты населения: </a:t>
            </a:r>
            <a:r>
              <a:rPr lang="ru-RU" dirty="0" smtClean="0">
                <a:solidFill>
                  <a:srgbClr val="FFC000"/>
                </a:solidFill>
              </a:rPr>
              <a:t>пожарная охрана -</a:t>
            </a:r>
            <a:r>
              <a:rPr lang="ru-RU" dirty="0" smtClean="0">
                <a:solidFill>
                  <a:srgbClr val="FF0000"/>
                </a:solidFill>
              </a:rPr>
              <a:t> 01,112</a:t>
            </a:r>
          </a:p>
          <a:p>
            <a:pPr marL="82296" indent="0">
              <a:buNone/>
            </a:pPr>
            <a:r>
              <a:rPr lang="ru-RU" dirty="0" smtClean="0">
                <a:solidFill>
                  <a:srgbClr val="FFC000"/>
                </a:solidFill>
              </a:rPr>
              <a:t>Полиция -</a:t>
            </a:r>
            <a:r>
              <a:rPr lang="ru-RU" dirty="0" smtClean="0">
                <a:solidFill>
                  <a:srgbClr val="FF0000"/>
                </a:solidFill>
              </a:rPr>
              <a:t> 02</a:t>
            </a:r>
          </a:p>
          <a:p>
            <a:pPr marL="82296" indent="0">
              <a:buNone/>
            </a:pPr>
            <a:r>
              <a:rPr lang="ru-RU" dirty="0" smtClean="0">
                <a:solidFill>
                  <a:srgbClr val="FFC000"/>
                </a:solidFill>
              </a:rPr>
              <a:t>Скорая помощь - </a:t>
            </a:r>
            <a:r>
              <a:rPr lang="ru-RU" dirty="0" smtClean="0">
                <a:solidFill>
                  <a:srgbClr val="FF0000"/>
                </a:solidFill>
              </a:rPr>
              <a:t>03</a:t>
            </a:r>
          </a:p>
          <a:p>
            <a:pPr marL="82296" indent="0">
              <a:buNone/>
            </a:pPr>
            <a:r>
              <a:rPr lang="ru-RU" dirty="0" smtClean="0">
                <a:solidFill>
                  <a:srgbClr val="FFC000"/>
                </a:solidFill>
              </a:rPr>
              <a:t>Газовая служба - </a:t>
            </a:r>
            <a:r>
              <a:rPr lang="ru-RU" dirty="0" smtClean="0">
                <a:solidFill>
                  <a:srgbClr val="FF0000"/>
                </a:solidFill>
              </a:rPr>
              <a:t>04</a:t>
            </a:r>
          </a:p>
          <a:p>
            <a:pPr marL="82296" indent="0">
              <a:buNone/>
            </a:pPr>
            <a:endParaRPr lang="ru-RU" dirty="0"/>
          </a:p>
        </p:txBody>
      </p:sp>
      <p:pic>
        <p:nvPicPr>
          <p:cNvPr id="1026" name="Picture 2" descr="C:\Users\вера\Desktop\Лада-Приора-500x3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014" y="4829734"/>
            <a:ext cx="2237234" cy="1259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вера\Desktop\x013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0514" y="4797152"/>
            <a:ext cx="2255981" cy="1324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вера\Desktop\115401602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24" y="4797152"/>
            <a:ext cx="2628292" cy="129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вера\Desktop\IMG_291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7" y="4797152"/>
            <a:ext cx="1651197" cy="1324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Пожарная охрана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802558"/>
            <a:ext cx="4824536" cy="2616324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ru-RU" sz="2400" dirty="0"/>
              <a:t>В огне пылает все вокруг,</a:t>
            </a:r>
            <a:br>
              <a:rPr lang="ru-RU" sz="2400" dirty="0"/>
            </a:br>
            <a:r>
              <a:rPr lang="ru-RU" sz="2400" dirty="0"/>
              <a:t>На лицах всех один испуг,</a:t>
            </a:r>
            <a:br>
              <a:rPr lang="ru-RU" sz="2400" dirty="0"/>
            </a:br>
            <a:r>
              <a:rPr lang="ru-RU" sz="2400" dirty="0"/>
              <a:t>Но вмиг пожарные пришли,</a:t>
            </a:r>
            <a:br>
              <a:rPr lang="ru-RU" sz="2400" dirty="0"/>
            </a:br>
            <a:r>
              <a:rPr lang="ru-RU" sz="2400" dirty="0"/>
              <a:t>Пожар потушили, людей всех спасли.</a:t>
            </a:r>
            <a:br>
              <a:rPr lang="ru-RU" sz="2400" dirty="0"/>
            </a:br>
            <a:r>
              <a:rPr lang="ru-RU" sz="2400" dirty="0"/>
              <a:t>Ловкость, скорость, сила</a:t>
            </a:r>
            <a:br>
              <a:rPr lang="ru-RU" sz="2400" dirty="0"/>
            </a:br>
            <a:r>
              <a:rPr lang="ru-RU" sz="2400" dirty="0"/>
              <a:t>Огонь вмиг победили.</a:t>
            </a:r>
            <a:br>
              <a:rPr lang="ru-RU" sz="2400" dirty="0"/>
            </a:br>
            <a:r>
              <a:rPr lang="ru-RU" sz="2400" dirty="0"/>
              <a:t>Будьте же всегда такими:</a:t>
            </a:r>
            <a:br>
              <a:rPr lang="ru-RU" sz="2400" dirty="0"/>
            </a:br>
            <a:r>
              <a:rPr lang="ru-RU" sz="2400" dirty="0"/>
              <a:t>Храбрыми, мужественными,</a:t>
            </a:r>
            <a:br>
              <a:rPr lang="ru-RU" sz="2400" dirty="0"/>
            </a:br>
            <a:r>
              <a:rPr lang="ru-RU" sz="2400" dirty="0"/>
              <a:t>А от нас вам «Спасибо!»</a:t>
            </a:r>
          </a:p>
        </p:txBody>
      </p:sp>
      <p:pic>
        <p:nvPicPr>
          <p:cNvPr id="17410" name="Picture 2" descr="http://im7-tub-ru.yandex.net/i?id=275932074-52-72&amp;n=2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8577" y="2384884"/>
            <a:ext cx="1152128" cy="1763461"/>
          </a:xfrm>
          <a:prstGeom prst="rect">
            <a:avLst/>
          </a:prstGeom>
          <a:noFill/>
        </p:spPr>
      </p:pic>
      <p:pic>
        <p:nvPicPr>
          <p:cNvPr id="17416" name="Picture 8" descr="http://image.tsn.ua/media/images/original/Jul2010/24554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34859" y="4653136"/>
            <a:ext cx="2592288" cy="1725826"/>
          </a:xfrm>
          <a:prstGeom prst="rect">
            <a:avLst/>
          </a:prstGeom>
          <a:noFill/>
        </p:spPr>
      </p:pic>
      <p:pic>
        <p:nvPicPr>
          <p:cNvPr id="2050" name="Picture 2" descr="C:\Users\вера\Desktop\Falckbrandmæn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859" y="2638772"/>
            <a:ext cx="2548520" cy="2014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вера\Desktop\img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859" y="381000"/>
            <a:ext cx="2548520" cy="2257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7386024" cy="576064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Полиция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631" y="908721"/>
            <a:ext cx="6680011" cy="3744416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dirty="0" smtClean="0"/>
              <a:t>Если вы в беду попали,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Телефон 02 набрали.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 вам полиция придёт,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Всем поможет, всех спасёт.</a:t>
            </a:r>
          </a:p>
          <a:p>
            <a:pPr marL="82296" indent="0" algn="ctr">
              <a:buNone/>
            </a:pPr>
            <a:endParaRPr lang="ru-RU" dirty="0" smtClean="0"/>
          </a:p>
          <a:p>
            <a:pPr marL="82296" indent="0" algn="ctr">
              <a:buNone/>
            </a:pPr>
            <a:r>
              <a:rPr lang="ru-RU" dirty="0" smtClean="0"/>
              <a:t>Милиция в полицию переименовалась,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Но её значение отнюдь не поменялось: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Как прежде, свой участок обходит участковый,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Стоит на перекрёстке постовой суровый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3074" name="Picture 2" descr="C:\Users\вера\Desktop\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767688"/>
            <a:ext cx="2808312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вера\Desktop\9556639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767688"/>
            <a:ext cx="2736304" cy="1885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Скорая медицинская помощь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95736" y="1197885"/>
            <a:ext cx="5256584" cy="4884001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2400" dirty="0" smtClean="0"/>
              <a:t>В любую </a:t>
            </a:r>
            <a:r>
              <a:rPr lang="ru-RU" sz="2400" dirty="0"/>
              <a:t>погоду, дорогой любой,</a:t>
            </a:r>
            <a:br>
              <a:rPr lang="ru-RU" sz="2400" dirty="0"/>
            </a:br>
            <a:r>
              <a:rPr lang="ru-RU" sz="2400" dirty="0"/>
              <a:t>Вы мчитесь спасать наши жизни.</a:t>
            </a:r>
            <a:br>
              <a:rPr lang="ru-RU" sz="2400" dirty="0"/>
            </a:br>
            <a:r>
              <a:rPr lang="ru-RU" sz="2400" dirty="0"/>
              <a:t>Вы скорая, и вам не ведом покой,</a:t>
            </a:r>
            <a:br>
              <a:rPr lang="ru-RU" sz="2400" dirty="0"/>
            </a:br>
            <a:r>
              <a:rPr lang="ru-RU" sz="2400" dirty="0"/>
              <a:t>Вы не совершите ошибки!</a:t>
            </a:r>
            <a:br>
              <a:rPr lang="ru-RU" sz="2400" dirty="0"/>
            </a:br>
            <a:r>
              <a:rPr lang="ru-RU" sz="2400" dirty="0"/>
              <a:t>Диагноз поставите верно всегда,</a:t>
            </a:r>
            <a:br>
              <a:rPr lang="ru-RU" sz="2400" dirty="0"/>
            </a:br>
            <a:r>
              <a:rPr lang="ru-RU" sz="2400" dirty="0"/>
              <a:t>Спасибо за это, родные!</a:t>
            </a:r>
            <a:br>
              <a:rPr lang="ru-RU" sz="2400" dirty="0"/>
            </a:br>
            <a:r>
              <a:rPr lang="ru-RU" sz="2400" dirty="0"/>
              <a:t>Мы верим, не будет страшна нам беда,</a:t>
            </a:r>
            <a:br>
              <a:rPr lang="ru-RU" sz="2400" dirty="0"/>
            </a:br>
            <a:r>
              <a:rPr lang="ru-RU" sz="2400" dirty="0"/>
              <a:t>Раз есть вы у нас, дорогие!</a:t>
            </a:r>
            <a:br>
              <a:rPr lang="ru-RU" sz="2400" dirty="0"/>
            </a:br>
            <a:endParaRPr lang="ru-RU" sz="2800" dirty="0"/>
          </a:p>
        </p:txBody>
      </p:sp>
      <p:pic>
        <p:nvPicPr>
          <p:cNvPr id="4099" name="Picture 3" descr="C:\Users\вера\Desktop\c37e4ac03ec1cbdfdbb928e410bd75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666" y="4593600"/>
            <a:ext cx="3888432" cy="2095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вера\Desktop\1363333904_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5" y="4593600"/>
            <a:ext cx="3489002" cy="2095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Аварийная газовая служба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41" y="1340768"/>
            <a:ext cx="7498080" cy="4800600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Огонь горит на нашей кухне,</a:t>
            </a:r>
          </a:p>
          <a:p>
            <a:pPr>
              <a:buNone/>
            </a:pPr>
            <a:r>
              <a:rPr lang="ru-RU" sz="2800" dirty="0" smtClean="0"/>
              <a:t>Из газа вспыхнет и не тухнет.</a:t>
            </a:r>
          </a:p>
          <a:p>
            <a:pPr>
              <a:buNone/>
            </a:pPr>
            <a:r>
              <a:rPr lang="ru-RU" sz="2800" dirty="0" smtClean="0"/>
              <a:t>Пусть ваша служба нелегка,</a:t>
            </a:r>
          </a:p>
          <a:p>
            <a:pPr>
              <a:buNone/>
            </a:pPr>
            <a:r>
              <a:rPr lang="ru-RU" sz="2800" dirty="0" smtClean="0"/>
              <a:t>Но труд ваш нужный, не напрасный!</a:t>
            </a:r>
            <a:endParaRPr lang="ru-RU" sz="2800" dirty="0"/>
          </a:p>
        </p:txBody>
      </p:sp>
      <p:pic>
        <p:nvPicPr>
          <p:cNvPr id="20484" name="Picture 4" descr="http://video.planetgreen.discovery.com/home-garden/images/2009-07/1-stove-flam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50232" y="1340768"/>
            <a:ext cx="2381672" cy="1433257"/>
          </a:xfrm>
          <a:prstGeom prst="rect">
            <a:avLst/>
          </a:prstGeom>
          <a:noFill/>
        </p:spPr>
      </p:pic>
      <p:pic>
        <p:nvPicPr>
          <p:cNvPr id="5122" name="Picture 2" descr="C:\Users\вера\Desktop\0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843523"/>
            <a:ext cx="2304256" cy="1814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вера\Desktop\104_1(1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9413" y="3843522"/>
            <a:ext cx="2497199" cy="1823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вера\Desktop\43b019700bf5e847252b32ebda54839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612" y="3843522"/>
            <a:ext cx="2625292" cy="180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Выводы: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82296" indent="0" algn="ctr">
              <a:buNone/>
            </a:pPr>
            <a:r>
              <a:rPr lang="ru-RU" dirty="0"/>
              <a:t>В жизни каждого человека случается немало радостных </a:t>
            </a:r>
            <a:r>
              <a:rPr lang="ru-RU" dirty="0" smtClean="0"/>
              <a:t>событий</a:t>
            </a:r>
            <a:r>
              <a:rPr lang="ru-RU" dirty="0"/>
              <a:t>. Но, к сожалению, порой бывает и так, что нам необходима чья-то помощь и защита. Находясь дома или в школе, мы знаем, к кому обратиться в трудную минуту, - это наши родители, учителя, друзья. Но, оказавшись один на один с огромным городом, посёлком, никто не застрахован от различных опасностей. Угрозы могут подстерегать повсюду - в общественном транспорте, кино, театре, просто на улице. Преступники любыми способами пытаются нарушить покой в нашей жизни</a:t>
            </a:r>
            <a:r>
              <a:rPr lang="ru-RU" dirty="0" smtClean="0"/>
              <a:t>.</a:t>
            </a:r>
          </a:p>
          <a:p>
            <a:pPr marL="82296" indent="0" algn="ctr">
              <a:buNone/>
            </a:pPr>
            <a:r>
              <a:rPr lang="ru-RU" dirty="0" smtClean="0"/>
              <a:t>Данный проект помог мне узнать, какие службы смогут мне в этом помочь.</a:t>
            </a:r>
          </a:p>
        </p:txBody>
      </p:sp>
    </p:spTree>
    <p:extLst>
      <p:ext uri="{BB962C8B-B14F-4D97-AF65-F5344CB8AC3E}">
        <p14:creationId xmlns:p14="http://schemas.microsoft.com/office/powerpoint/2010/main" val="347378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303</TotalTime>
  <Words>214</Words>
  <Application>Microsoft Office PowerPoint</Application>
  <PresentationFormat>Экран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Паркет</vt:lpstr>
      <vt:lpstr> </vt:lpstr>
      <vt:lpstr> Благодаря кому мы можем жить и спокойно работать? Какие службы защищают население? </vt:lpstr>
      <vt:lpstr>Пожарная охрана</vt:lpstr>
      <vt:lpstr>Полиция</vt:lpstr>
      <vt:lpstr>Скорая медицинская помощь</vt:lpstr>
      <vt:lpstr>Аварийная газовая служба</vt:lpstr>
      <vt:lpstr>Выводы: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Маргарита</dc:creator>
  <cp:lastModifiedBy>вера</cp:lastModifiedBy>
  <cp:revision>35</cp:revision>
  <dcterms:created xsi:type="dcterms:W3CDTF">2013-01-27T08:58:07Z</dcterms:created>
  <dcterms:modified xsi:type="dcterms:W3CDTF">2018-01-31T15:22:26Z</dcterms:modified>
</cp:coreProperties>
</file>