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224136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Проект на тему:</a:t>
            </a:r>
            <a:br>
              <a:rPr lang="ru-RU" sz="6000" dirty="0" smtClean="0"/>
            </a:br>
            <a:r>
              <a:rPr lang="ru-RU" sz="6000" dirty="0" smtClean="0"/>
              <a:t>«</a:t>
            </a:r>
            <a:r>
              <a:rPr lang="ru-RU" sz="6000" dirty="0" smtClean="0">
                <a:solidFill>
                  <a:srgbClr val="FF0000"/>
                </a:solidFill>
              </a:rPr>
              <a:t>Кто нас защищает</a:t>
            </a:r>
            <a:r>
              <a:rPr lang="ru-RU" sz="6000" dirty="0" smtClean="0"/>
              <a:t>»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29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200000" r="-220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Служба  МЧС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5800" b="1" dirty="0">
                <a:solidFill>
                  <a:srgbClr val="FF0000"/>
                </a:solidFill>
              </a:rPr>
              <a:t>МЧС</a:t>
            </a:r>
            <a:r>
              <a:rPr lang="ru-RU" dirty="0">
                <a:solidFill>
                  <a:srgbClr val="FF0000"/>
                </a:solidFill>
              </a:rPr>
              <a:t> расшифровывается как Министерство по чрезвычайным ситуациям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История </a:t>
            </a:r>
            <a:r>
              <a:rPr lang="ru-RU" dirty="0">
                <a:solidFill>
                  <a:srgbClr val="FF0000"/>
                </a:solidFill>
              </a:rPr>
              <a:t>создания Министерства начинается в 1990 году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b="1" dirty="0">
                <a:solidFill>
                  <a:srgbClr val="FF0000"/>
                </a:solidFill>
              </a:rPr>
              <a:t>27 декабря</a:t>
            </a:r>
            <a:r>
              <a:rPr lang="ru-RU" dirty="0">
                <a:solidFill>
                  <a:srgbClr val="FF0000"/>
                </a:solidFill>
              </a:rPr>
              <a:t>), когда было принято постановление об учреждении данной структуры. Через 5 лет по Указу Президента Российской Федерации этот день был объявлен Днем спасателя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Основными </a:t>
            </a:r>
            <a:r>
              <a:rPr lang="ru-RU" dirty="0">
                <a:solidFill>
                  <a:srgbClr val="FF0000"/>
                </a:solidFill>
              </a:rPr>
              <a:t>задачами спасателей является защита населения от различных чрезвычайных ситуаций (стихийные бедствия, пожары, террористические операции, техногенные ситуации) и возможное предотвращение их в будущем.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Иными </a:t>
            </a:r>
            <a:r>
              <a:rPr lang="ru-RU" dirty="0">
                <a:solidFill>
                  <a:srgbClr val="FF0000"/>
                </a:solidFill>
              </a:rPr>
              <a:t>словами, МЧС России обязано не только устранять последствия чрезвычайных ситуаций в экстренном порядке, но и разрабатывать проекты по гражданской обороне.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491219"/>
      </p:ext>
    </p:extLst>
  </p:cSld>
  <p:clrMapOvr>
    <a:masterClrMapping/>
  </p:clrMapOvr>
  <p:transition spd="slow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229600" cy="4155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8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Дым увидел, не зевай, нас скорее вызывай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(пожарные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Что бывает , если птички зажигают в доме спички</a:t>
            </a:r>
            <a:endParaRPr lang="ru-RU" sz="4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(пожар)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hammer.wav"/>
          </p:stSnd>
        </p:sndAc>
      </p:transition>
    </mc:Choice>
    <mc:Fallback xmlns="">
      <p:transition spd="slow">
        <p:checker/>
        <p:sndAc>
          <p:stSnd>
            <p:snd r:embed="rId4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7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7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00FF"/>
                </a:solidFill>
              </a:rPr>
              <a:t/>
            </a:r>
            <a:br>
              <a:rPr lang="ru-RU" sz="6600" dirty="0" smtClean="0">
                <a:solidFill>
                  <a:srgbClr val="0000FF"/>
                </a:solidFill>
              </a:rPr>
            </a:br>
            <a:r>
              <a:rPr lang="ru-RU" sz="6600" dirty="0">
                <a:solidFill>
                  <a:srgbClr val="0000FF"/>
                </a:solidFill>
              </a:rPr>
              <a:t/>
            </a:r>
            <a:br>
              <a:rPr lang="ru-RU" sz="6600" dirty="0">
                <a:solidFill>
                  <a:srgbClr val="0000FF"/>
                </a:solidFill>
              </a:rPr>
            </a:br>
            <a:r>
              <a:rPr lang="ru-RU" sz="6600" dirty="0" smtClean="0">
                <a:solidFill>
                  <a:srgbClr val="0000FF"/>
                </a:solidFill>
              </a:rPr>
              <a:t>Номер телефона единой службы спасения</a:t>
            </a:r>
            <a:endParaRPr lang="ru-RU" sz="6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sz="200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25800" dirty="0" smtClean="0">
                <a:solidFill>
                  <a:srgbClr val="FF0000"/>
                </a:solidFill>
              </a:rPr>
              <a:t>112</a:t>
            </a:r>
            <a:endParaRPr lang="ru-RU" sz="25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6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129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Проект на тему: «Кто нас защищает»</vt:lpstr>
      <vt:lpstr>Служба  МЧС</vt:lpstr>
      <vt:lpstr>Презентация PowerPoint</vt:lpstr>
      <vt:lpstr>Дым увидел, не зевай, нас скорее вызывай.</vt:lpstr>
      <vt:lpstr>  Номер телефона единой службы спасения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«Кто нас защищает»</dc:title>
  <dc:creator>1</dc:creator>
  <cp:lastModifiedBy>1</cp:lastModifiedBy>
  <cp:revision>9</cp:revision>
  <dcterms:created xsi:type="dcterms:W3CDTF">2018-02-04T09:58:18Z</dcterms:created>
  <dcterms:modified xsi:type="dcterms:W3CDTF">2018-02-04T16:02:36Z</dcterms:modified>
</cp:coreProperties>
</file>