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EB10C16-BDB5-41A1-AC09-6AAA8CFFB735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B20F41E-687D-41D3-84E5-3CC0E53C06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«Кто нас      защищает»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ученица 3 А класса </a:t>
            </a:r>
            <a:r>
              <a:rPr lang="ru-RU" dirty="0" err="1" smtClean="0"/>
              <a:t>Теребейчик</a:t>
            </a:r>
            <a:r>
              <a:rPr lang="ru-RU" dirty="0" smtClean="0"/>
              <a:t> Вика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Ирина\Desktop\IMG_39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58800" y="0"/>
            <a:ext cx="10027344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Ирина\Desktop\IMG_3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508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рина\Desktop\IMG_3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4563" y="-812800"/>
            <a:ext cx="6848475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IMG_3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0200" y="0"/>
            <a:ext cx="9474200" cy="749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Ирина\Desktop\IMG_39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" y="3302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Ирина\Desktop\IMG_39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1200"/>
            <a:ext cx="9144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Ирина\Desktop\IMG_39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4125" y="1377950"/>
            <a:ext cx="71437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Ирина\Desktop\IMG_3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352928" cy="556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Ирина\Desktop\IMG_3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820472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</TotalTime>
  <Words>12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«Кто нас      защищает»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«Кто нас защищает»</dc:title>
  <dc:creator>Ирина</dc:creator>
  <cp:lastModifiedBy>Ирина</cp:lastModifiedBy>
  <cp:revision>2</cp:revision>
  <dcterms:created xsi:type="dcterms:W3CDTF">2018-01-31T17:09:15Z</dcterms:created>
  <dcterms:modified xsi:type="dcterms:W3CDTF">2018-01-31T17:19:54Z</dcterms:modified>
</cp:coreProperties>
</file>