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7" r:id="rId3"/>
    <p:sldId id="285" r:id="rId4"/>
    <p:sldId id="283" r:id="rId5"/>
    <p:sldId id="286" r:id="rId6"/>
    <p:sldId id="294" r:id="rId7"/>
    <p:sldId id="287" r:id="rId8"/>
    <p:sldId id="288" r:id="rId9"/>
    <p:sldId id="292" r:id="rId10"/>
    <p:sldId id="289" r:id="rId11"/>
    <p:sldId id="290" r:id="rId12"/>
    <p:sldId id="291" r:id="rId13"/>
    <p:sldId id="295" r:id="rId14"/>
    <p:sldId id="293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  <p:sldId id="311" r:id="rId31"/>
    <p:sldId id="312" r:id="rId32"/>
    <p:sldId id="313" r:id="rId33"/>
    <p:sldId id="314" r:id="rId34"/>
    <p:sldId id="284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6" autoAdjust="0"/>
    <p:restoredTop sz="86446" autoAdjust="0"/>
  </p:normalViewPr>
  <p:slideViewPr>
    <p:cSldViewPr>
      <p:cViewPr varScale="1">
        <p:scale>
          <a:sx n="118" d="100"/>
          <a:sy n="118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0FED80-5405-4703-9C4B-852DAD7DF9FE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C5B62DD8-DCC2-43A5-BD81-6DEFAB21619A}">
      <dgm:prSet phldrT="[Текст]"/>
      <dgm:spPr/>
      <dgm:t>
        <a:bodyPr/>
        <a:lstStyle/>
        <a:p>
          <a:r>
            <a:rPr lang="ru-RU" dirty="0" smtClean="0"/>
            <a:t>Классические</a:t>
          </a:r>
          <a:endParaRPr lang="ru-RU" dirty="0"/>
        </a:p>
      </dgm:t>
    </dgm:pt>
    <dgm:pt modelId="{49FBA810-147C-4C76-9DBC-3EC5B4102CA5}" type="parTrans" cxnId="{C3D1AC8F-517F-44B7-95A4-E969E3CF0191}">
      <dgm:prSet/>
      <dgm:spPr/>
      <dgm:t>
        <a:bodyPr/>
        <a:lstStyle/>
        <a:p>
          <a:endParaRPr lang="ru-RU"/>
        </a:p>
      </dgm:t>
    </dgm:pt>
    <dgm:pt modelId="{722231F0-083A-424E-940D-B7C3915C6D8B}" type="sibTrans" cxnId="{C3D1AC8F-517F-44B7-95A4-E969E3CF0191}">
      <dgm:prSet/>
      <dgm:spPr/>
      <dgm:t>
        <a:bodyPr/>
        <a:lstStyle/>
        <a:p>
          <a:endParaRPr lang="ru-RU"/>
        </a:p>
      </dgm:t>
    </dgm:pt>
    <dgm:pt modelId="{E7E9C48F-51B5-4233-B02A-7C2B43C8B387}">
      <dgm:prSet phldrT="[Текст]" custT="1"/>
      <dgm:spPr/>
      <dgm:t>
        <a:bodyPr/>
        <a:lstStyle/>
        <a:p>
          <a:r>
            <a:rPr lang="ru-RU" sz="2000" dirty="0" smtClean="0"/>
            <a:t>Одновременный </a:t>
          </a:r>
          <a:r>
            <a:rPr lang="ru-RU" sz="2000" dirty="0" err="1" smtClean="0"/>
            <a:t>бесшажный</a:t>
          </a:r>
          <a:endParaRPr lang="ru-RU" sz="2000" dirty="0"/>
        </a:p>
      </dgm:t>
    </dgm:pt>
    <dgm:pt modelId="{3C0EAFF2-43A5-4865-89D0-FE3B25F96D14}" type="parTrans" cxnId="{92B86B1F-880A-4E1E-8C8A-594D7CBCE075}">
      <dgm:prSet/>
      <dgm:spPr/>
      <dgm:t>
        <a:bodyPr/>
        <a:lstStyle/>
        <a:p>
          <a:endParaRPr lang="ru-RU"/>
        </a:p>
      </dgm:t>
    </dgm:pt>
    <dgm:pt modelId="{B751837B-9496-484A-8EF7-C8011DD7DAE9}" type="sibTrans" cxnId="{92B86B1F-880A-4E1E-8C8A-594D7CBCE075}">
      <dgm:prSet/>
      <dgm:spPr/>
      <dgm:t>
        <a:bodyPr/>
        <a:lstStyle/>
        <a:p>
          <a:endParaRPr lang="ru-RU"/>
        </a:p>
      </dgm:t>
    </dgm:pt>
    <dgm:pt modelId="{510CDBF4-92D0-488E-9943-111E133F7C9A}">
      <dgm:prSet phldrT="[Текст]" custT="1"/>
      <dgm:spPr/>
      <dgm:t>
        <a:bodyPr/>
        <a:lstStyle/>
        <a:p>
          <a:r>
            <a:rPr lang="ru-RU" sz="2000" dirty="0" smtClean="0"/>
            <a:t>Одновременный </a:t>
          </a:r>
          <a:r>
            <a:rPr lang="ru-RU" sz="2000" dirty="0" err="1" smtClean="0"/>
            <a:t>одношажный</a:t>
          </a:r>
          <a:endParaRPr lang="ru-RU" sz="2000" dirty="0"/>
        </a:p>
      </dgm:t>
    </dgm:pt>
    <dgm:pt modelId="{78C21F45-D1A9-4146-9C13-55E77DCE429F}" type="parTrans" cxnId="{2D22E113-4379-42A6-B667-031D4413488A}">
      <dgm:prSet/>
      <dgm:spPr/>
      <dgm:t>
        <a:bodyPr/>
        <a:lstStyle/>
        <a:p>
          <a:endParaRPr lang="ru-RU"/>
        </a:p>
      </dgm:t>
    </dgm:pt>
    <dgm:pt modelId="{697820D2-0C98-41EE-B70E-DFF795CC5F3C}" type="sibTrans" cxnId="{2D22E113-4379-42A6-B667-031D4413488A}">
      <dgm:prSet/>
      <dgm:spPr/>
      <dgm:t>
        <a:bodyPr/>
        <a:lstStyle/>
        <a:p>
          <a:endParaRPr lang="ru-RU"/>
        </a:p>
      </dgm:t>
    </dgm:pt>
    <dgm:pt modelId="{8651C35A-5990-47C7-A203-F749FBF12C02}">
      <dgm:prSet phldrT="[Текст]"/>
      <dgm:spPr/>
      <dgm:t>
        <a:bodyPr/>
        <a:lstStyle/>
        <a:p>
          <a:r>
            <a:rPr lang="ru-RU" dirty="0" smtClean="0"/>
            <a:t>Коньковые</a:t>
          </a:r>
          <a:endParaRPr lang="ru-RU" dirty="0"/>
        </a:p>
      </dgm:t>
    </dgm:pt>
    <dgm:pt modelId="{07B99587-7252-4005-8FB0-47C3A624315D}" type="parTrans" cxnId="{2E15F973-E9BA-494C-BF32-5E946267E17A}">
      <dgm:prSet/>
      <dgm:spPr/>
      <dgm:t>
        <a:bodyPr/>
        <a:lstStyle/>
        <a:p>
          <a:endParaRPr lang="ru-RU"/>
        </a:p>
      </dgm:t>
    </dgm:pt>
    <dgm:pt modelId="{F75FF500-37DE-47B3-8C68-D6D4ECCE4791}" type="sibTrans" cxnId="{2E15F973-E9BA-494C-BF32-5E946267E17A}">
      <dgm:prSet/>
      <dgm:spPr/>
      <dgm:t>
        <a:bodyPr/>
        <a:lstStyle/>
        <a:p>
          <a:endParaRPr lang="ru-RU"/>
        </a:p>
      </dgm:t>
    </dgm:pt>
    <dgm:pt modelId="{6486B215-D412-4970-B832-847831EBEBC2}">
      <dgm:prSet phldrT="[Текст]" custT="1"/>
      <dgm:spPr/>
      <dgm:t>
        <a:bodyPr/>
        <a:lstStyle/>
        <a:p>
          <a:r>
            <a:rPr lang="ru-RU" sz="2000" dirty="0" smtClean="0"/>
            <a:t>Одновременный </a:t>
          </a:r>
          <a:r>
            <a:rPr lang="ru-RU" sz="2000" dirty="0" err="1" smtClean="0"/>
            <a:t>двухшажный</a:t>
          </a:r>
          <a:endParaRPr lang="ru-RU" sz="2000" dirty="0"/>
        </a:p>
      </dgm:t>
    </dgm:pt>
    <dgm:pt modelId="{54AC92EC-02BA-411C-B238-439AC5D66658}" type="parTrans" cxnId="{54C06FEB-1C6F-47A5-9C0B-B621E47D7582}">
      <dgm:prSet/>
      <dgm:spPr/>
      <dgm:t>
        <a:bodyPr/>
        <a:lstStyle/>
        <a:p>
          <a:endParaRPr lang="ru-RU"/>
        </a:p>
      </dgm:t>
    </dgm:pt>
    <dgm:pt modelId="{7F645DF6-A253-422E-A3E9-FB92A482EF0E}" type="sibTrans" cxnId="{54C06FEB-1C6F-47A5-9C0B-B621E47D7582}">
      <dgm:prSet/>
      <dgm:spPr/>
      <dgm:t>
        <a:bodyPr/>
        <a:lstStyle/>
        <a:p>
          <a:endParaRPr lang="ru-RU"/>
        </a:p>
      </dgm:t>
    </dgm:pt>
    <dgm:pt modelId="{EC90E188-0518-4653-87EC-7ED1A44FA00D}">
      <dgm:prSet phldrT="[Текст]" custT="1"/>
      <dgm:spPr/>
      <dgm:t>
        <a:bodyPr/>
        <a:lstStyle/>
        <a:p>
          <a:r>
            <a:rPr lang="ru-RU" sz="2000" dirty="0" smtClean="0"/>
            <a:t>Попеременный </a:t>
          </a:r>
          <a:r>
            <a:rPr lang="ru-RU" sz="2000" dirty="0" err="1" smtClean="0"/>
            <a:t>двухшажный</a:t>
          </a:r>
          <a:endParaRPr lang="ru-RU" sz="2000" dirty="0"/>
        </a:p>
      </dgm:t>
    </dgm:pt>
    <dgm:pt modelId="{2A8A455A-A045-4EE4-A7FA-E45FD264A66F}" type="parTrans" cxnId="{0DD1DA8E-64CD-4CED-86F4-BD689A3D77B7}">
      <dgm:prSet/>
      <dgm:spPr/>
      <dgm:t>
        <a:bodyPr/>
        <a:lstStyle/>
        <a:p>
          <a:endParaRPr lang="ru-RU"/>
        </a:p>
      </dgm:t>
    </dgm:pt>
    <dgm:pt modelId="{7A7BC67D-1DB6-40A0-9771-8FEB88A53494}" type="sibTrans" cxnId="{0DD1DA8E-64CD-4CED-86F4-BD689A3D77B7}">
      <dgm:prSet/>
      <dgm:spPr/>
      <dgm:t>
        <a:bodyPr/>
        <a:lstStyle/>
        <a:p>
          <a:endParaRPr lang="ru-RU"/>
        </a:p>
      </dgm:t>
    </dgm:pt>
    <dgm:pt modelId="{73B234E1-A212-496A-ABAB-484B01576E29}">
      <dgm:prSet phldrT="[Текст]" custT="1"/>
      <dgm:spPr/>
      <dgm:t>
        <a:bodyPr/>
        <a:lstStyle/>
        <a:p>
          <a:r>
            <a:rPr lang="ru-RU" sz="2000" dirty="0" smtClean="0"/>
            <a:t>Попеременный </a:t>
          </a:r>
          <a:r>
            <a:rPr lang="ru-RU" sz="2000" dirty="0" err="1" smtClean="0"/>
            <a:t>четырёхшажный</a:t>
          </a:r>
          <a:endParaRPr lang="ru-RU" sz="2000" dirty="0"/>
        </a:p>
      </dgm:t>
    </dgm:pt>
    <dgm:pt modelId="{B0F67B4C-5EED-4162-8209-AA8055AE0570}" type="parTrans" cxnId="{D16D3836-75DA-446F-8BE0-08CCC447FE4B}">
      <dgm:prSet/>
      <dgm:spPr/>
      <dgm:t>
        <a:bodyPr/>
        <a:lstStyle/>
        <a:p>
          <a:endParaRPr lang="ru-RU"/>
        </a:p>
      </dgm:t>
    </dgm:pt>
    <dgm:pt modelId="{17E4ED52-E23E-4DC6-9197-A4BD66DEC858}" type="sibTrans" cxnId="{D16D3836-75DA-446F-8BE0-08CCC447FE4B}">
      <dgm:prSet/>
      <dgm:spPr/>
      <dgm:t>
        <a:bodyPr/>
        <a:lstStyle/>
        <a:p>
          <a:endParaRPr lang="ru-RU"/>
        </a:p>
      </dgm:t>
    </dgm:pt>
    <dgm:pt modelId="{D1533DA7-5A8B-4606-A3A8-7A920B6B7BEC}">
      <dgm:prSet custT="1"/>
      <dgm:spPr/>
      <dgm:t>
        <a:bodyPr/>
        <a:lstStyle/>
        <a:p>
          <a:r>
            <a:rPr lang="ru-RU" sz="2000" dirty="0" smtClean="0"/>
            <a:t>Одновременный </a:t>
          </a:r>
          <a:r>
            <a:rPr lang="ru-RU" sz="2000" dirty="0" err="1" smtClean="0"/>
            <a:t>одношажный</a:t>
          </a:r>
          <a:endParaRPr lang="ru-RU" sz="2000" dirty="0"/>
        </a:p>
      </dgm:t>
    </dgm:pt>
    <dgm:pt modelId="{5450F20B-C733-4A0E-9870-F3628308316E}" type="parTrans" cxnId="{481FF736-F19A-42AF-9B47-C7A714AE4799}">
      <dgm:prSet/>
      <dgm:spPr/>
      <dgm:t>
        <a:bodyPr/>
        <a:lstStyle/>
        <a:p>
          <a:endParaRPr lang="ru-RU"/>
        </a:p>
      </dgm:t>
    </dgm:pt>
    <dgm:pt modelId="{FBA8EF4A-687B-40CD-A029-205AE7BA0151}" type="sibTrans" cxnId="{481FF736-F19A-42AF-9B47-C7A714AE4799}">
      <dgm:prSet/>
      <dgm:spPr/>
      <dgm:t>
        <a:bodyPr/>
        <a:lstStyle/>
        <a:p>
          <a:endParaRPr lang="ru-RU"/>
        </a:p>
      </dgm:t>
    </dgm:pt>
    <dgm:pt modelId="{8C9DB5E5-7A21-4507-AB36-DE82AA758CB3}">
      <dgm:prSet custT="1"/>
      <dgm:spPr/>
      <dgm:t>
        <a:bodyPr/>
        <a:lstStyle/>
        <a:p>
          <a:r>
            <a:rPr lang="ru-RU" sz="2000" dirty="0" smtClean="0"/>
            <a:t>Одновременный </a:t>
          </a:r>
          <a:r>
            <a:rPr lang="ru-RU" sz="2000" dirty="0" err="1" smtClean="0"/>
            <a:t>двухшажный</a:t>
          </a:r>
          <a:endParaRPr lang="ru-RU" sz="2000" dirty="0"/>
        </a:p>
      </dgm:t>
    </dgm:pt>
    <dgm:pt modelId="{6D869C53-D20E-4012-9791-B771DADE54DF}" type="parTrans" cxnId="{7EB60AE6-40EF-4190-8AAB-A6084CBFB0F2}">
      <dgm:prSet/>
      <dgm:spPr/>
      <dgm:t>
        <a:bodyPr/>
        <a:lstStyle/>
        <a:p>
          <a:endParaRPr lang="ru-RU"/>
        </a:p>
      </dgm:t>
    </dgm:pt>
    <dgm:pt modelId="{6B56B311-5153-4809-85D6-4A9AF1B25CE3}" type="sibTrans" cxnId="{7EB60AE6-40EF-4190-8AAB-A6084CBFB0F2}">
      <dgm:prSet/>
      <dgm:spPr/>
      <dgm:t>
        <a:bodyPr/>
        <a:lstStyle/>
        <a:p>
          <a:endParaRPr lang="ru-RU"/>
        </a:p>
      </dgm:t>
    </dgm:pt>
    <dgm:pt modelId="{79BCBED5-47E1-496B-ADC9-4C06D45575BD}">
      <dgm:prSet custT="1"/>
      <dgm:spPr/>
      <dgm:t>
        <a:bodyPr/>
        <a:lstStyle/>
        <a:p>
          <a:r>
            <a:rPr lang="ru-RU" sz="2000" dirty="0" smtClean="0"/>
            <a:t>Попеременный </a:t>
          </a:r>
          <a:r>
            <a:rPr lang="ru-RU" sz="2000" dirty="0" err="1" smtClean="0"/>
            <a:t>двухшажный</a:t>
          </a:r>
          <a:endParaRPr lang="ru-RU" sz="2000" dirty="0"/>
        </a:p>
      </dgm:t>
    </dgm:pt>
    <dgm:pt modelId="{1CCAA307-007F-45EC-9F26-D79E621206D7}" type="parTrans" cxnId="{F369D807-2967-44A6-8317-B16F6896AD43}">
      <dgm:prSet/>
      <dgm:spPr/>
      <dgm:t>
        <a:bodyPr/>
        <a:lstStyle/>
        <a:p>
          <a:endParaRPr lang="ru-RU"/>
        </a:p>
      </dgm:t>
    </dgm:pt>
    <dgm:pt modelId="{CDBF32EC-DFA5-4589-9249-05F2F8D31967}" type="sibTrans" cxnId="{F369D807-2967-44A6-8317-B16F6896AD43}">
      <dgm:prSet/>
      <dgm:spPr/>
      <dgm:t>
        <a:bodyPr/>
        <a:lstStyle/>
        <a:p>
          <a:endParaRPr lang="ru-RU"/>
        </a:p>
      </dgm:t>
    </dgm:pt>
    <dgm:pt modelId="{5B05F12A-E5D3-4E99-BCDD-1E1896AE61D0}">
      <dgm:prSet phldrT="[Текст]" custT="1"/>
      <dgm:spPr/>
      <dgm:t>
        <a:bodyPr/>
        <a:lstStyle/>
        <a:p>
          <a:endParaRPr lang="ru-RU" sz="2000" dirty="0"/>
        </a:p>
      </dgm:t>
    </dgm:pt>
    <dgm:pt modelId="{A90492DE-FB67-4037-B958-2FD8B070D2AF}" type="parTrans" cxnId="{B46DA6AC-D9D9-45C2-ADA4-4190D273146C}">
      <dgm:prSet/>
      <dgm:spPr/>
      <dgm:t>
        <a:bodyPr/>
        <a:lstStyle/>
        <a:p>
          <a:endParaRPr lang="ru-RU"/>
        </a:p>
      </dgm:t>
    </dgm:pt>
    <dgm:pt modelId="{AD8F4203-324F-4E0B-847B-941901147AD5}" type="sibTrans" cxnId="{B46DA6AC-D9D9-45C2-ADA4-4190D273146C}">
      <dgm:prSet/>
      <dgm:spPr/>
      <dgm:t>
        <a:bodyPr/>
        <a:lstStyle/>
        <a:p>
          <a:endParaRPr lang="ru-RU"/>
        </a:p>
      </dgm:t>
    </dgm:pt>
    <dgm:pt modelId="{F65BE36D-B961-4437-8160-7D7F508FC1FD}" type="pres">
      <dgm:prSet presAssocID="{D80FED80-5405-4703-9C4B-852DAD7DF9F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7560EC-CE70-47C2-9ABB-77A77A12F829}" type="pres">
      <dgm:prSet presAssocID="{C5B62DD8-DCC2-43A5-BD81-6DEFAB21619A}" presName="composite" presStyleCnt="0"/>
      <dgm:spPr/>
    </dgm:pt>
    <dgm:pt modelId="{0D030448-4C2F-462F-87BF-4B6FA840A688}" type="pres">
      <dgm:prSet presAssocID="{C5B62DD8-DCC2-43A5-BD81-6DEFAB21619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0EFE0-8EE8-4435-8348-DA930365DABE}" type="pres">
      <dgm:prSet presAssocID="{C5B62DD8-DCC2-43A5-BD81-6DEFAB21619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B53A2C-C157-45D1-8F2A-A51FB392F5CA}" type="pres">
      <dgm:prSet presAssocID="{722231F0-083A-424E-940D-B7C3915C6D8B}" presName="sp" presStyleCnt="0"/>
      <dgm:spPr/>
    </dgm:pt>
    <dgm:pt modelId="{7F75690A-8E64-4809-9FE7-AE656E86E5BC}" type="pres">
      <dgm:prSet presAssocID="{8651C35A-5990-47C7-A203-F749FBF12C02}" presName="composite" presStyleCnt="0"/>
      <dgm:spPr/>
    </dgm:pt>
    <dgm:pt modelId="{B1492DCD-53E3-4C17-8E7E-B011E87AEA1E}" type="pres">
      <dgm:prSet presAssocID="{8651C35A-5990-47C7-A203-F749FBF12C0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A9578-D897-4340-8553-D834BA04777B}" type="pres">
      <dgm:prSet presAssocID="{8651C35A-5990-47C7-A203-F749FBF12C02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230151-1C9B-4AB8-B52F-FB72FFF29977}" type="presOf" srcId="{D80FED80-5405-4703-9C4B-852DAD7DF9FE}" destId="{F65BE36D-B961-4437-8160-7D7F508FC1FD}" srcOrd="0" destOrd="0" presId="urn:microsoft.com/office/officeart/2005/8/layout/chevron2"/>
    <dgm:cxn modelId="{1A7C971B-7726-420C-B8BE-65B4073C08C2}" type="presOf" srcId="{D1533DA7-5A8B-4606-A3A8-7A920B6B7BEC}" destId="{50EA9578-D897-4340-8553-D834BA04777B}" srcOrd="0" destOrd="1" presId="urn:microsoft.com/office/officeart/2005/8/layout/chevron2"/>
    <dgm:cxn modelId="{7EB60AE6-40EF-4190-8AAB-A6084CBFB0F2}" srcId="{8651C35A-5990-47C7-A203-F749FBF12C02}" destId="{8C9DB5E5-7A21-4507-AB36-DE82AA758CB3}" srcOrd="2" destOrd="0" parTransId="{6D869C53-D20E-4012-9791-B771DADE54DF}" sibTransId="{6B56B311-5153-4809-85D6-4A9AF1B25CE3}"/>
    <dgm:cxn modelId="{481FF736-F19A-42AF-9B47-C7A714AE4799}" srcId="{8651C35A-5990-47C7-A203-F749FBF12C02}" destId="{D1533DA7-5A8B-4606-A3A8-7A920B6B7BEC}" srcOrd="1" destOrd="0" parTransId="{5450F20B-C733-4A0E-9870-F3628308316E}" sibTransId="{FBA8EF4A-687B-40CD-A029-205AE7BA0151}"/>
    <dgm:cxn modelId="{C3D1AC8F-517F-44B7-95A4-E969E3CF0191}" srcId="{D80FED80-5405-4703-9C4B-852DAD7DF9FE}" destId="{C5B62DD8-DCC2-43A5-BD81-6DEFAB21619A}" srcOrd="0" destOrd="0" parTransId="{49FBA810-147C-4C76-9DBC-3EC5B4102CA5}" sibTransId="{722231F0-083A-424E-940D-B7C3915C6D8B}"/>
    <dgm:cxn modelId="{D16D3836-75DA-446F-8BE0-08CCC447FE4B}" srcId="{C5B62DD8-DCC2-43A5-BD81-6DEFAB21619A}" destId="{73B234E1-A212-496A-ABAB-484B01576E29}" srcOrd="4" destOrd="0" parTransId="{B0F67B4C-5EED-4162-8209-AA8055AE0570}" sibTransId="{17E4ED52-E23E-4DC6-9197-A4BD66DEC858}"/>
    <dgm:cxn modelId="{36EFABEA-04EF-481F-A018-27A2C463E3C4}" type="presOf" srcId="{EC90E188-0518-4653-87EC-7ED1A44FA00D}" destId="{CFF0EFE0-8EE8-4435-8348-DA930365DABE}" srcOrd="0" destOrd="3" presId="urn:microsoft.com/office/officeart/2005/8/layout/chevron2"/>
    <dgm:cxn modelId="{583DBD5A-B089-4D95-B679-63E250411CDD}" type="presOf" srcId="{73B234E1-A212-496A-ABAB-484B01576E29}" destId="{CFF0EFE0-8EE8-4435-8348-DA930365DABE}" srcOrd="0" destOrd="4" presId="urn:microsoft.com/office/officeart/2005/8/layout/chevron2"/>
    <dgm:cxn modelId="{D1E3B7BC-204F-468D-87B1-CDC0A04B8CE4}" type="presOf" srcId="{510CDBF4-92D0-488E-9943-111E133F7C9A}" destId="{CFF0EFE0-8EE8-4435-8348-DA930365DABE}" srcOrd="0" destOrd="1" presId="urn:microsoft.com/office/officeart/2005/8/layout/chevron2"/>
    <dgm:cxn modelId="{81AA5BD9-2CD9-4263-961A-4F841BBD06FA}" type="presOf" srcId="{E7E9C48F-51B5-4233-B02A-7C2B43C8B387}" destId="{CFF0EFE0-8EE8-4435-8348-DA930365DABE}" srcOrd="0" destOrd="0" presId="urn:microsoft.com/office/officeart/2005/8/layout/chevron2"/>
    <dgm:cxn modelId="{3817BD3A-1EE0-4A11-860C-6D7D8B7577CA}" type="presOf" srcId="{8C9DB5E5-7A21-4507-AB36-DE82AA758CB3}" destId="{50EA9578-D897-4340-8553-D834BA04777B}" srcOrd="0" destOrd="2" presId="urn:microsoft.com/office/officeart/2005/8/layout/chevron2"/>
    <dgm:cxn modelId="{0DD1DA8E-64CD-4CED-86F4-BD689A3D77B7}" srcId="{C5B62DD8-DCC2-43A5-BD81-6DEFAB21619A}" destId="{EC90E188-0518-4653-87EC-7ED1A44FA00D}" srcOrd="3" destOrd="0" parTransId="{2A8A455A-A045-4EE4-A7FA-E45FD264A66F}" sibTransId="{7A7BC67D-1DB6-40A0-9771-8FEB88A53494}"/>
    <dgm:cxn modelId="{92B86B1F-880A-4E1E-8C8A-594D7CBCE075}" srcId="{C5B62DD8-DCC2-43A5-BD81-6DEFAB21619A}" destId="{E7E9C48F-51B5-4233-B02A-7C2B43C8B387}" srcOrd="0" destOrd="0" parTransId="{3C0EAFF2-43A5-4865-89D0-FE3B25F96D14}" sibTransId="{B751837B-9496-484A-8EF7-C8011DD7DAE9}"/>
    <dgm:cxn modelId="{B6FDDD95-DD26-4693-A688-9FEEA07E7C56}" type="presOf" srcId="{C5B62DD8-DCC2-43A5-BD81-6DEFAB21619A}" destId="{0D030448-4C2F-462F-87BF-4B6FA840A688}" srcOrd="0" destOrd="0" presId="urn:microsoft.com/office/officeart/2005/8/layout/chevron2"/>
    <dgm:cxn modelId="{60B08114-1563-4891-A51B-FE61A753FD25}" type="presOf" srcId="{5B05F12A-E5D3-4E99-BCDD-1E1896AE61D0}" destId="{50EA9578-D897-4340-8553-D834BA04777B}" srcOrd="0" destOrd="0" presId="urn:microsoft.com/office/officeart/2005/8/layout/chevron2"/>
    <dgm:cxn modelId="{7E85AD78-C44E-45A0-BBA1-81204449737C}" type="presOf" srcId="{8651C35A-5990-47C7-A203-F749FBF12C02}" destId="{B1492DCD-53E3-4C17-8E7E-B011E87AEA1E}" srcOrd="0" destOrd="0" presId="urn:microsoft.com/office/officeart/2005/8/layout/chevron2"/>
    <dgm:cxn modelId="{2E15F973-E9BA-494C-BF32-5E946267E17A}" srcId="{D80FED80-5405-4703-9C4B-852DAD7DF9FE}" destId="{8651C35A-5990-47C7-A203-F749FBF12C02}" srcOrd="1" destOrd="0" parTransId="{07B99587-7252-4005-8FB0-47C3A624315D}" sibTransId="{F75FF500-37DE-47B3-8C68-D6D4ECCE4791}"/>
    <dgm:cxn modelId="{469EB883-056A-41D8-A94C-12FAED2F6D1C}" type="presOf" srcId="{79BCBED5-47E1-496B-ADC9-4C06D45575BD}" destId="{50EA9578-D897-4340-8553-D834BA04777B}" srcOrd="0" destOrd="3" presId="urn:microsoft.com/office/officeart/2005/8/layout/chevron2"/>
    <dgm:cxn modelId="{B46DA6AC-D9D9-45C2-ADA4-4190D273146C}" srcId="{8651C35A-5990-47C7-A203-F749FBF12C02}" destId="{5B05F12A-E5D3-4E99-BCDD-1E1896AE61D0}" srcOrd="0" destOrd="0" parTransId="{A90492DE-FB67-4037-B958-2FD8B070D2AF}" sibTransId="{AD8F4203-324F-4E0B-847B-941901147AD5}"/>
    <dgm:cxn modelId="{F369D807-2967-44A6-8317-B16F6896AD43}" srcId="{8651C35A-5990-47C7-A203-F749FBF12C02}" destId="{79BCBED5-47E1-496B-ADC9-4C06D45575BD}" srcOrd="3" destOrd="0" parTransId="{1CCAA307-007F-45EC-9F26-D79E621206D7}" sibTransId="{CDBF32EC-DFA5-4589-9249-05F2F8D31967}"/>
    <dgm:cxn modelId="{2D22E113-4379-42A6-B667-031D4413488A}" srcId="{C5B62DD8-DCC2-43A5-BD81-6DEFAB21619A}" destId="{510CDBF4-92D0-488E-9943-111E133F7C9A}" srcOrd="1" destOrd="0" parTransId="{78C21F45-D1A9-4146-9C13-55E77DCE429F}" sibTransId="{697820D2-0C98-41EE-B70E-DFF795CC5F3C}"/>
    <dgm:cxn modelId="{54C06FEB-1C6F-47A5-9C0B-B621E47D7582}" srcId="{C5B62DD8-DCC2-43A5-BD81-6DEFAB21619A}" destId="{6486B215-D412-4970-B832-847831EBEBC2}" srcOrd="2" destOrd="0" parTransId="{54AC92EC-02BA-411C-B238-439AC5D66658}" sibTransId="{7F645DF6-A253-422E-A3E9-FB92A482EF0E}"/>
    <dgm:cxn modelId="{B9B920C0-0402-4850-BD73-7A3C9FC24D3E}" type="presOf" srcId="{6486B215-D412-4970-B832-847831EBEBC2}" destId="{CFF0EFE0-8EE8-4435-8348-DA930365DABE}" srcOrd="0" destOrd="2" presId="urn:microsoft.com/office/officeart/2005/8/layout/chevron2"/>
    <dgm:cxn modelId="{0F01565A-6213-4EEA-B382-C98893F40914}" type="presParOf" srcId="{F65BE36D-B961-4437-8160-7D7F508FC1FD}" destId="{927560EC-CE70-47C2-9ABB-77A77A12F829}" srcOrd="0" destOrd="0" presId="urn:microsoft.com/office/officeart/2005/8/layout/chevron2"/>
    <dgm:cxn modelId="{19E1DC4F-5E4F-40BA-A623-47D4A8B44A5C}" type="presParOf" srcId="{927560EC-CE70-47C2-9ABB-77A77A12F829}" destId="{0D030448-4C2F-462F-87BF-4B6FA840A688}" srcOrd="0" destOrd="0" presId="urn:microsoft.com/office/officeart/2005/8/layout/chevron2"/>
    <dgm:cxn modelId="{F85C600E-7FDD-40B8-88ED-4CC050438FCE}" type="presParOf" srcId="{927560EC-CE70-47C2-9ABB-77A77A12F829}" destId="{CFF0EFE0-8EE8-4435-8348-DA930365DABE}" srcOrd="1" destOrd="0" presId="urn:microsoft.com/office/officeart/2005/8/layout/chevron2"/>
    <dgm:cxn modelId="{8B8DCA77-FEC6-4672-AD43-C1093E85F06A}" type="presParOf" srcId="{F65BE36D-B961-4437-8160-7D7F508FC1FD}" destId="{7CB53A2C-C157-45D1-8F2A-A51FB392F5CA}" srcOrd="1" destOrd="0" presId="urn:microsoft.com/office/officeart/2005/8/layout/chevron2"/>
    <dgm:cxn modelId="{43A63215-642A-447A-BF7C-B2E1B020911B}" type="presParOf" srcId="{F65BE36D-B961-4437-8160-7D7F508FC1FD}" destId="{7F75690A-8E64-4809-9FE7-AE656E86E5BC}" srcOrd="2" destOrd="0" presId="urn:microsoft.com/office/officeart/2005/8/layout/chevron2"/>
    <dgm:cxn modelId="{602CFD8A-9E1E-48E8-982F-DB6F5F12C98A}" type="presParOf" srcId="{7F75690A-8E64-4809-9FE7-AE656E86E5BC}" destId="{B1492DCD-53E3-4C17-8E7E-B011E87AEA1E}" srcOrd="0" destOrd="0" presId="urn:microsoft.com/office/officeart/2005/8/layout/chevron2"/>
    <dgm:cxn modelId="{81E8A4FD-E61A-470A-91B8-DEE832BF5AC2}" type="presParOf" srcId="{7F75690A-8E64-4809-9FE7-AE656E86E5BC}" destId="{50EA9578-D897-4340-8553-D834BA04777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F465C-9830-44E6-B1F2-374233B3E699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F2D03-3D9B-44AB-AE5B-0A69F7BA9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F71B-BD2E-4F73-88D2-F02432EF8AB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323F8-27C9-492C-8C09-CCFC50E9C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6528C-D258-4FCE-9D35-C6C86D3E5DB4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87887-003E-4E31-B46C-CCA1711FF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6492471-029D-489F-BE6A-058D770B231A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9D6FEA-1C84-4A1D-9A78-00E16B9A3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B1051-5E76-4BF1-9A14-0BAAB4083BA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3AAB87-11C7-4A47-AAF1-71A6F29617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49FD1-2EF1-4232-8858-E222D26724F0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674A8-0A0F-461E-8A3E-557CD513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7C6BF-7C02-4D69-8DB0-CFA9942E1EBD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4A052-1190-46C4-B8BE-0CE3E70A0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057C8A4-F530-4602-AD8C-19E06D8426C4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9EF8236-758A-492A-B863-4BAAB16C8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3726-A294-42F6-A09C-E8C003D3DEFC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5AB6D-E886-471B-B8D3-16F190B7D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B10043-5510-4A2C-A81A-3E1D122DB045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C0F7B37-32FA-494C-BFB4-3B02DCE075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0CC603-B1B2-4455-B8CD-C72A0F780B62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5E4F87D-A146-4407-BB2B-5768141BF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 smtClean="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77A07C34-3D2D-488B-BE19-17464B9ABC9F}" type="datetimeFigureOut">
              <a:rPr lang="ru-RU"/>
              <a:pPr>
                <a:defRPr/>
              </a:pPr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296A43E3-3C0C-496B-AD68-08CC7073A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82" r:id="rId4"/>
    <p:sldLayoutId id="2147483683" r:id="rId5"/>
    <p:sldLayoutId id="2147483690" r:id="rId6"/>
    <p:sldLayoutId id="2147483684" r:id="rId7"/>
    <p:sldLayoutId id="2147483691" r:id="rId8"/>
    <p:sldLayoutId id="2147483692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skaz.com.ua/pars_docs/refs/2/1167/1167_html_m57df6dbe.png" TargetMode="External"/><Relationship Id="rId3" Type="http://schemas.openxmlformats.org/officeDocument/2006/relationships/hyperlink" Target="http://www.sandrinebailly.ru/text/lyzhniy_sport/lyzhniy_sport-31.jpg" TargetMode="External"/><Relationship Id="rId7" Type="http://schemas.openxmlformats.org/officeDocument/2006/relationships/hyperlink" Target="http://www.studmed.ru/docs/static/a/5/5/0/d/a550d7ee3d3.jpg" TargetMode="External"/><Relationship Id="rId2" Type="http://schemas.openxmlformats.org/officeDocument/2006/relationships/hyperlink" Target="http://www.bestreferat.ru/images/paper/17/71/769711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drinebailly.ru/text/lyzhniy_sport/lyzhniy_sport-16.jpg" TargetMode="External"/><Relationship Id="rId5" Type="http://schemas.openxmlformats.org/officeDocument/2006/relationships/hyperlink" Target="http://www.cyclosport.ru/pictures/node108/skate2.jpg" TargetMode="External"/><Relationship Id="rId4" Type="http://schemas.openxmlformats.org/officeDocument/2006/relationships/hyperlink" Target="http://im1-tub-ru.yandex.net/i?id=586f264890eb8efcbc6956b095cad8f5-56-144&amp;n=2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Текст 3"/>
          <p:cNvSpPr>
            <a:spLocks noGrp="1"/>
          </p:cNvSpPr>
          <p:nvPr>
            <p:ph type="body" idx="1"/>
          </p:nvPr>
        </p:nvSpPr>
        <p:spPr>
          <a:xfrm>
            <a:off x="5286375" y="4221163"/>
            <a:ext cx="3714750" cy="2520950"/>
          </a:xfrm>
        </p:spPr>
        <p:txBody>
          <a:bodyPr/>
          <a:lstStyle/>
          <a:p>
            <a:endParaRPr lang="ru-RU" smtClean="0"/>
          </a:p>
          <a:p>
            <a:r>
              <a:rPr lang="ru-RU" sz="1400" smtClean="0"/>
              <a:t>Презентацию подготовил </a:t>
            </a:r>
          </a:p>
          <a:p>
            <a:r>
              <a:rPr lang="ru-RU" sz="1400" smtClean="0"/>
              <a:t>Учитель физической культуры </a:t>
            </a:r>
          </a:p>
          <a:p>
            <a:r>
              <a:rPr lang="ru-RU" sz="1400" smtClean="0">
                <a:latin typeface="Arial" charset="0"/>
              </a:rPr>
              <a:t>Болгов Роман Васильевич</a:t>
            </a:r>
          </a:p>
          <a:p>
            <a:endParaRPr lang="ru-RU" sz="140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0" y="3571875"/>
            <a:ext cx="6172200" cy="8064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Лыжная подготовка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929562" cy="9286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Одновременный </a:t>
            </a:r>
            <a:r>
              <a:rPr lang="ru-RU" b="1" dirty="0" err="1" smtClean="0"/>
              <a:t>двухшажный</a:t>
            </a:r>
            <a:r>
              <a:rPr lang="ru-RU" b="1" dirty="0" smtClean="0"/>
              <a:t> ход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214438"/>
            <a:ext cx="73580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latin typeface="+mn-lt"/>
                <a:cs typeface="+mn-cs"/>
              </a:rPr>
              <a:t>При одновременном </a:t>
            </a:r>
            <a:r>
              <a:rPr lang="ru-RU" dirty="0" err="1">
                <a:latin typeface="+mn-lt"/>
                <a:cs typeface="+mn-cs"/>
              </a:rPr>
              <a:t>двухшажном</a:t>
            </a:r>
            <a:r>
              <a:rPr lang="ru-RU" dirty="0">
                <a:latin typeface="+mn-lt"/>
                <a:cs typeface="+mn-cs"/>
              </a:rPr>
              <a:t> Х. л. лыжник с первым скользящим шагом выносит палки вперед, со вторым ставит их на снег, одновременно отталкиваясь ими, и заканчивает это движение вместе с приставлением ноги.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22531" name="Picture 2" descr="4 - одновременный двухшаж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428875"/>
            <a:ext cx="71342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929562" cy="9286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Попеременный </a:t>
            </a:r>
            <a:r>
              <a:rPr lang="ru-RU" b="1" dirty="0" err="1" smtClean="0"/>
              <a:t>двухшажный</a:t>
            </a:r>
            <a:r>
              <a:rPr lang="ru-RU" b="1" dirty="0" smtClean="0"/>
              <a:t> ход</a:t>
            </a:r>
            <a:endParaRPr lang="ru-RU" b="1" dirty="0"/>
          </a:p>
        </p:txBody>
      </p:sp>
      <p:pic>
        <p:nvPicPr>
          <p:cNvPr id="23554" name="Picture 2" descr="1 - попеременный двухшаж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071688"/>
            <a:ext cx="62865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8" y="1000125"/>
            <a:ext cx="8001000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latin typeface="+mn-lt"/>
                <a:cs typeface="+mn-cs"/>
              </a:rPr>
              <a:t>При попеременном </a:t>
            </a:r>
            <a:r>
              <a:rPr lang="ru-RU" dirty="0" err="1">
                <a:latin typeface="+mn-lt"/>
                <a:cs typeface="+mn-cs"/>
              </a:rPr>
              <a:t>двухшажном</a:t>
            </a:r>
            <a:r>
              <a:rPr lang="ru-RU" dirty="0">
                <a:latin typeface="+mn-lt"/>
                <a:cs typeface="+mn-cs"/>
              </a:rPr>
              <a:t> X. л. скользящий шаг приходится на один толчок палкой. Цикл этого хода состоит из двух скользящих шагов и двух попеременных толчков палками.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929562" cy="9286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Попеременный </a:t>
            </a:r>
            <a:r>
              <a:rPr lang="ru-RU" b="1" dirty="0" err="1" smtClean="0"/>
              <a:t>четырёхшажный</a:t>
            </a:r>
            <a:r>
              <a:rPr lang="ru-RU" b="1" dirty="0" smtClean="0"/>
              <a:t> ход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1071563"/>
            <a:ext cx="8143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latin typeface="+mn-lt"/>
                <a:cs typeface="+mn-cs"/>
              </a:rPr>
              <a:t>При попеременном </a:t>
            </a:r>
            <a:r>
              <a:rPr lang="ru-RU" dirty="0" err="1">
                <a:latin typeface="+mn-lt"/>
                <a:cs typeface="+mn-cs"/>
              </a:rPr>
              <a:t>четырехшажном</a:t>
            </a:r>
            <a:r>
              <a:rPr lang="ru-RU" dirty="0">
                <a:latin typeface="+mn-lt"/>
                <a:cs typeface="+mn-cs"/>
              </a:rPr>
              <a:t> X. л. цикл хода состоит из четырех скользящих шагов с поочередным выносом палок вперед на первых двух шагах и двумя попеременными толчками палками на третьем и четвертом шагах, которые несколько длиннее двух первых.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24579" name="Picture 4" descr="Попеременный четырехшажный ход (методика обучен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2286000"/>
            <a:ext cx="450056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Коньковые лыжные ходы</a:t>
            </a:r>
            <a:endParaRPr lang="ru-RU" dirty="0"/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0988" cy="796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Одновременный </a:t>
            </a:r>
            <a:r>
              <a:rPr lang="ru-RU" b="1" dirty="0" err="1" smtClean="0"/>
              <a:t>одношажный</a:t>
            </a:r>
            <a:r>
              <a:rPr lang="ru-RU" b="1" dirty="0" smtClean="0"/>
              <a:t> ход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285875"/>
            <a:ext cx="63579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Одновременный </a:t>
            </a:r>
            <a:r>
              <a:rPr lang="ru-RU" dirty="0" err="1">
                <a:solidFill>
                  <a:srgbClr val="02303E"/>
                </a:solidFill>
                <a:latin typeface="+mn-lt"/>
                <a:cs typeface="+mn-cs"/>
              </a:rPr>
              <a:t>одношажный</a:t>
            </a: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коньковый ход состоит из двух скользящих коньковых шагов и двух одновременных отталкиваний руками. </a:t>
            </a:r>
            <a:endParaRPr lang="ru-RU" dirty="0">
              <a:solidFill>
                <a:srgbClr val="02303E"/>
              </a:solidFill>
              <a:latin typeface="+mn-lt"/>
              <a:cs typeface="+mn-cs"/>
            </a:endParaRPr>
          </a:p>
        </p:txBody>
      </p:sp>
      <p:pic>
        <p:nvPicPr>
          <p:cNvPr id="26627" name="Picture 4" descr="Коньковый 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571750"/>
            <a:ext cx="36766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4186237" cy="796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Одновременный </a:t>
            </a:r>
            <a:br>
              <a:rPr lang="ru-RU" b="1" dirty="0" smtClean="0"/>
            </a:br>
            <a:r>
              <a:rPr lang="ru-RU" b="1" dirty="0" err="1" smtClean="0"/>
              <a:t>двухшажный</a:t>
            </a:r>
            <a:r>
              <a:rPr lang="ru-RU" b="1" dirty="0" smtClean="0"/>
              <a:t> ход</a:t>
            </a:r>
            <a:endParaRPr lang="ru-RU" dirty="0"/>
          </a:p>
        </p:txBody>
      </p:sp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785813" y="2786063"/>
            <a:ext cx="3286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7651" name="Picture 4" descr="Коньковый 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8625"/>
            <a:ext cx="3095625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642938"/>
            <a:ext cx="7358063" cy="7969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Попеременный </a:t>
            </a:r>
            <a:br>
              <a:rPr lang="ru-RU" b="1" dirty="0" smtClean="0"/>
            </a:br>
            <a:r>
              <a:rPr lang="ru-RU" b="1" dirty="0" err="1" smtClean="0"/>
              <a:t>двухшажный</a:t>
            </a:r>
            <a:r>
              <a:rPr lang="ru-RU" b="1" dirty="0" smtClean="0"/>
              <a:t> ход</a:t>
            </a:r>
            <a:endParaRPr lang="ru-RU" dirty="0"/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1071563" y="1785938"/>
            <a:ext cx="6000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8675" name="Picture 2" descr="Коньковый х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500438"/>
            <a:ext cx="37242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Способы преодоления подъемов на лыжах</a:t>
            </a:r>
            <a:endParaRPr lang="ru-RU" dirty="0"/>
          </a:p>
        </p:txBody>
      </p:sp>
      <p:sp>
        <p:nvSpPr>
          <p:cNvPr id="29698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Подъём «лесенкой»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4875" y="2357438"/>
            <a:ext cx="3214688" cy="1957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     Подъем «Лесенкой» 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4" descr="http://avangardsport.at.ua/_bl/5/54212492.jpg"/>
          <p:cNvPicPr>
            <a:picLocks noChangeAspect="1" noChangeArrowheads="1"/>
          </p:cNvPicPr>
          <p:nvPr/>
        </p:nvPicPr>
        <p:blipFill>
          <a:blip r:embed="rId2"/>
          <a:srcRect r="43626" b="13635"/>
          <a:stretch>
            <a:fillRect/>
          </a:stretch>
        </p:blipFill>
        <p:spPr bwMode="auto">
          <a:xfrm>
            <a:off x="357188" y="1857375"/>
            <a:ext cx="4286250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Подъём «ёлочкой»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2286000"/>
            <a:ext cx="3286125" cy="2905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     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pic>
        <p:nvPicPr>
          <p:cNvPr id="31747" name="Picture 2" descr="http://avangardsport.at.ua/_bl/5/59002490.jpg"/>
          <p:cNvPicPr>
            <a:picLocks noChangeAspect="1" noChangeArrowheads="1"/>
          </p:cNvPicPr>
          <p:nvPr/>
        </p:nvPicPr>
        <p:blipFill>
          <a:blip r:embed="rId2"/>
          <a:srcRect l="48973" b="12070"/>
          <a:stretch>
            <a:fillRect/>
          </a:stretch>
        </p:blipFill>
        <p:spPr bwMode="auto">
          <a:xfrm>
            <a:off x="571500" y="1285875"/>
            <a:ext cx="38703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025" y="-315913"/>
            <a:ext cx="8305800" cy="114300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История лыжного спорта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1214438"/>
            <a:ext cx="4714875" cy="4794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Различные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приспособления, увеличивающие площадь опоры при передвижении по глубокому снегу, использовались древнейшими народами в быту и на охоте.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Первыми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такими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приспособлениями были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шкуры убитых животных, которыми древние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охотники обматывали ноги, предохраняя их от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+mn-cs"/>
              </a:rPr>
              <a:t>холода.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itchFamily="18" charset="0"/>
              </a:rPr>
              <a:t>Это послужило толчком для использования других предметов (обломков коры, щепок, а позднее и дощечек) для увеличения площади опоры. Так появились первые ступающие лыжи.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+mn-cs"/>
            </a:endParaRPr>
          </a:p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" name="Picture 2" descr="http://ruspravda.info/content_files/Pervye-lyzhi-ili-istoriya-vozniknoveniya-ly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857364"/>
            <a:ext cx="315267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Подъём «</a:t>
            </a:r>
            <a:r>
              <a:rPr lang="ru-RU" b="1" dirty="0" err="1" smtClean="0"/>
              <a:t>полуёлочкой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8" y="2500313"/>
            <a:ext cx="3643312" cy="1987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    При подъёме «</a:t>
            </a:r>
            <a:r>
              <a:rPr lang="ru-RU" dirty="0" err="1">
                <a:solidFill>
                  <a:srgbClr val="02303E"/>
                </a:solidFill>
                <a:latin typeface="+mn-lt"/>
                <a:cs typeface="+mn-cs"/>
              </a:rPr>
              <a:t>полуёлочкой</a:t>
            </a: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 descr="http://avangardsport.at.ua/_bl/5/59002490.jpg"/>
          <p:cNvPicPr>
            <a:picLocks noChangeAspect="1" noChangeArrowheads="1"/>
          </p:cNvPicPr>
          <p:nvPr/>
        </p:nvPicPr>
        <p:blipFill>
          <a:blip r:embed="rId2"/>
          <a:srcRect r="51027" b="12070"/>
          <a:stretch>
            <a:fillRect/>
          </a:stretch>
        </p:blipFill>
        <p:spPr bwMode="auto">
          <a:xfrm>
            <a:off x="571500" y="1500188"/>
            <a:ext cx="3714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Преодоление спусков на лыжах</a:t>
            </a:r>
            <a:endParaRPr lang="ru-RU" dirty="0"/>
          </a:p>
        </p:txBody>
      </p:sp>
      <p:sp>
        <p:nvSpPr>
          <p:cNvPr id="3379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939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Спуск в основной (средней) стойке</a:t>
            </a:r>
            <a:endParaRPr lang="ru-RU" b="1" dirty="0"/>
          </a:p>
        </p:txBody>
      </p:sp>
      <p:pic>
        <p:nvPicPr>
          <p:cNvPr id="34818" name="Picture 2" descr="Стойки спу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1928813"/>
            <a:ext cx="32670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63" y="1643063"/>
            <a:ext cx="4572000" cy="4379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sz="1600" dirty="0">
                <a:latin typeface="+mn-lt"/>
                <a:cs typeface="+mn-cs"/>
              </a:rPr>
              <a:t>     Наиболее часто применяется при спусках основная (средняя) стойка. Она наименее утомительна и позволяет выполнить при спуске любые другие приемы (торможения, повороты). При прямом спуске в основной стойке лыжи расставлены на 10-15 см одна от другой, ноги слегка согнуты в коленных суставах, туловище немного наклонено вперед, руки опущены и несколько выведены вперед, палки (обязательно кольцами назад) не касаются склона. Для увеличения устойчивости одну ногу выдвигают вперед на 10-20 см. </a:t>
            </a:r>
            <a:r>
              <a:rPr lang="ru-RU" dirty="0">
                <a:latin typeface="+mn-lt"/>
                <a:cs typeface="+mn-cs"/>
              </a:rPr>
              <a:t>Основная стойка обеспечивает наибольшую устойчивость при спуске.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939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Спуск в низкой стойке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1643063"/>
            <a:ext cx="4572000" cy="3998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sz="1600" dirty="0">
                <a:latin typeface="+mn-lt"/>
                <a:cs typeface="+mn-cs"/>
              </a:rPr>
              <a:t>     Низкая стойка применяется на прямых, ровных и открытых склонах, когда требуется развить максимальную скорость спуска. В этом положении колени сильно согнуты, туловище наклонено и подано вперед, руки вытянуты также вперед, локти опущены и прижаты. Лыжник в этой стойке принимает достаточно обтекаемое положение и значительно снижает лобовое сопротивление. На высокой скорости некоторые неверные движения или положения могут заметно мешать достижению максимальной скорости для данных условий. 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35843" name="Picture 2" descr="Стойки спу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2214563"/>
            <a:ext cx="36734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939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Спуск в высокой стойке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1643063"/>
            <a:ext cx="4572000" cy="3776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sz="1600" dirty="0">
                <a:latin typeface="+mn-lt"/>
                <a:cs typeface="+mn-cs"/>
              </a:rPr>
              <a:t>     Высокая стойка применяется для временного уменьшения скорости спуска за счет увеличения сопротивления встречного потока воздуха. Для большего торможения следует еще выпрямиться и развести руки в стороны. Иногда эту стойку применяют для отдыха или лучшего просмотра незнакомого склона в начале спуска. Длительно спускаться в высокой стойке нецелесообразно: слишком велика потеря скорости, да и преодоление неровностей склона тоже затруднено.</a:t>
            </a:r>
            <a:r>
              <a:rPr lang="ru-RU" sz="1600" dirty="0">
                <a:cs typeface="+mn-cs"/>
              </a:rPr>
              <a:t> </a:t>
            </a:r>
            <a:br>
              <a:rPr lang="ru-RU" sz="1600" dirty="0"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pic>
        <p:nvPicPr>
          <p:cNvPr id="36867" name="Picture 2" descr="Стойки спу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1928813"/>
            <a:ext cx="29400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939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Спуск в стойке отдыха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857375"/>
            <a:ext cx="4572000" cy="3495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sz="1600" dirty="0">
                <a:latin typeface="+mn-lt"/>
                <a:cs typeface="+mn-cs"/>
              </a:rPr>
              <a:t>     Стойка отдыха применяется на достаточно длинном и ровном склоне. Она позволяет дать некоторый отдых мышцам ног и спины. С этой целью лыжник несколько выпрямляет ноги, наклоняется вперед и опирается предплечьями на бедра. Это обеспечивает меньшее сопротивление воздуха, чем в основной стойке, а условия для отдыха и восстановления дыхания лучше; однако устойчивость в случае наезда на неровности несколько хуже. </a:t>
            </a:r>
            <a:r>
              <a:rPr lang="ru-RU" sz="1600" dirty="0">
                <a:cs typeface="+mn-cs"/>
              </a:rPr>
              <a:t/>
            </a:r>
            <a:br>
              <a:rPr lang="ru-RU" sz="1600" dirty="0">
                <a:cs typeface="+mn-cs"/>
              </a:rPr>
            </a:br>
            <a:endParaRPr lang="ru-RU" dirty="0">
              <a:latin typeface="+mn-lt"/>
              <a:cs typeface="+mn-cs"/>
            </a:endParaRPr>
          </a:p>
        </p:txBody>
      </p:sp>
      <p:pic>
        <p:nvPicPr>
          <p:cNvPr id="37891" name="Picture 2" descr="Стойки спус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071688"/>
            <a:ext cx="27860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57225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Способы поворотов на месте на лыжах</a:t>
            </a:r>
            <a:endParaRPr lang="ru-RU" dirty="0"/>
          </a:p>
        </p:txBody>
      </p:sp>
      <p:sp>
        <p:nvSpPr>
          <p:cNvPr id="3891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Поворот переступанием </a:t>
            </a:r>
            <a:b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вокруг пяток лыж</a:t>
            </a:r>
            <a:endParaRPr lang="ru-RU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1857375"/>
            <a:ext cx="3571875" cy="3881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    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9939" name="Picture 2" descr="http://www.offsport.ru/ski/beginners/img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214563"/>
            <a:ext cx="29813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Поворот переступанием </a:t>
            </a:r>
            <a:b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вокруг носков лыж</a:t>
            </a:r>
            <a:endParaRPr lang="ru-RU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75" y="1714500"/>
            <a:ext cx="3571875" cy="44846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dirty="0">
                <a:latin typeface="+mn-lt"/>
                <a:cs typeface="+mn-cs"/>
              </a:rPr>
              <a:t>     При повороте переступанием вокруг носков лыжник переносит вес тела на одну из лыж, а другую (отрывая пятку от снега) отводит в сторону и, перенося на</a:t>
            </a:r>
            <a:r>
              <a:rPr lang="en-US" dirty="0">
                <a:latin typeface="+mn-lt"/>
                <a:cs typeface="+mn-cs"/>
              </a:rPr>
              <a:t> </a:t>
            </a:r>
            <a:r>
              <a:rPr lang="ru-RU" dirty="0">
                <a:latin typeface="+mn-lt"/>
                <a:cs typeface="+mn-cs"/>
              </a:rPr>
              <a:t>нее вес тела, приставляет к ней другую лыжу. Палка переставляется одновременно с одноименной лыжей. Носки лыж остаются на одном месте, не перекрещиваясь друг с другом. </a:t>
            </a:r>
          </a:p>
          <a:p>
            <a:pPr algn="just">
              <a:lnSpc>
                <a:spcPct val="114000"/>
              </a:lnSpc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40963" name="Picture 7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4572000" y="2286000"/>
            <a:ext cx="31686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Поворот «махом»</a:t>
            </a:r>
            <a:endParaRPr lang="ru-RU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1986" name="Picture 2" descr="Поворот на лыжах на месте мах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857375"/>
            <a:ext cx="38100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3" y="785813"/>
            <a:ext cx="4643437" cy="5461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defRPr/>
            </a:pPr>
            <a:r>
              <a:rPr lang="ru-RU" dirty="0">
                <a:latin typeface="+mn-lt"/>
                <a:cs typeface="+mn-cs"/>
              </a:rPr>
              <a:t>     Поворот выполняется из исходного положения - лыжи параллельно, палки рядом с креплениями. Вес тела переносится на одну ногу, например на правую, и выполняется мах левой ногой с разворотом ноги и туловища влево. Левая палка не должна мешать движению лыжи. Поэтому она одновременно с махом левой ногой ставится за правую лыжу. После выполнения маха левая лыжа ставится на лыжню в направлении, противоположном исходному. Затем лыжник, приподнимая одновременно правую лыжу и одноименную палку, поворачивается вокруг левой ноги и ставит их на снег. Поворот завершен.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7467600" cy="8461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История лыжного спорта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5" y="1285875"/>
            <a:ext cx="5286375" cy="48291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В процессе эволюции форма лыж постепенно совершенствовалась. После ступающих лыж появились скользящие. </a:t>
            </a:r>
          </a:p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</a:t>
            </a:r>
          </a:p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   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cs typeface="+mn-cs"/>
              </a:rPr>
              <a:t> </a:t>
            </a:r>
          </a:p>
          <a:p>
            <a:pPr algn="just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cs typeface="+mn-cs"/>
              </a:rPr>
              <a:t>   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По началу палка была одна, а другая рука была свободная - для лука или другого оружия.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4" name="Picture 8" descr="http://www.universki.fr/imgs/histo-ski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285860"/>
            <a:ext cx="269557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0" descr="http://3.bp.blogspot.com/_qznYNzjeuT4/SyUUkgddt6I/AAAAAAAACUs/CHinIxgEkLg/s320/180px-Skielober_1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714752"/>
            <a:ext cx="1714500" cy="2247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Способы торможения на лыжах</a:t>
            </a:r>
            <a:endParaRPr lang="ru-RU" dirty="0"/>
          </a:p>
        </p:txBody>
      </p:sp>
      <p:sp>
        <p:nvSpPr>
          <p:cNvPr id="4301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Торможение «плугом»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63" y="2143125"/>
            <a:ext cx="3714750" cy="3565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     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44035" name="Picture 2" descr="http://ski.kg/uploads/posts/2009-11/1257483983_111.jpg"/>
          <p:cNvPicPr>
            <a:picLocks noChangeAspect="1" noChangeArrowheads="1"/>
          </p:cNvPicPr>
          <p:nvPr/>
        </p:nvPicPr>
        <p:blipFill>
          <a:blip r:embed="rId2"/>
          <a:srcRect r="52000" b="6757"/>
          <a:stretch>
            <a:fillRect/>
          </a:stretch>
        </p:blipFill>
        <p:spPr bwMode="auto">
          <a:xfrm>
            <a:off x="5500688" y="2286000"/>
            <a:ext cx="24844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Торможение «упором»</a:t>
            </a:r>
            <a:endParaRPr lang="ru-RU" dirty="0"/>
          </a:p>
        </p:txBody>
      </p:sp>
      <p:pic>
        <p:nvPicPr>
          <p:cNvPr id="45058" name="Picture 2" descr="http://ski.kg/uploads/posts/2009-11/1257483983_111.jpg"/>
          <p:cNvPicPr>
            <a:picLocks noChangeAspect="1" noChangeArrowheads="1"/>
          </p:cNvPicPr>
          <p:nvPr/>
        </p:nvPicPr>
        <p:blipFill>
          <a:blip r:embed="rId2"/>
          <a:srcRect l="46500" t="24326" b="10809"/>
          <a:stretch>
            <a:fillRect/>
          </a:stretch>
        </p:blipFill>
        <p:spPr bwMode="auto">
          <a:xfrm>
            <a:off x="5357813" y="2143125"/>
            <a:ext cx="3025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813" y="2214563"/>
            <a:ext cx="4429125" cy="2619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4000"/>
              </a:lnSpc>
              <a:buFont typeface="Wingdings 2" pitchFamily="18" charset="2"/>
              <a:buNone/>
              <a:defRPr/>
            </a:pPr>
            <a:r>
              <a:rPr lang="ru-RU" dirty="0">
                <a:solidFill>
                  <a:srgbClr val="02303E"/>
                </a:solidFill>
                <a:latin typeface="+mn-lt"/>
                <a:cs typeface="+mn-cs"/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1600" dirty="0">
              <a:solidFill>
                <a:srgbClr val="02303E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274638"/>
            <a:ext cx="72818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Польза катания на лыжах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75" y="1643063"/>
            <a:ext cx="69294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всем!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70658" name="Picture 2" descr="http://usmsport.ru/images/mass/Image00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00372"/>
            <a:ext cx="4751618" cy="3166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Источники: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395288" y="1131888"/>
            <a:ext cx="8229600" cy="301148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www.bestreferat.ru/images/paper/17/71/7697117.png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www.sandrinebailly.ru/text/lyzhniy_sport/lyzhniy_sport-31.jpg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4"/>
              </a:rPr>
              <a:t>http://</a:t>
            </a:r>
            <a:r>
              <a:rPr lang="en-US" sz="1800" dirty="0" smtClean="0">
                <a:hlinkClick r:id="rId4"/>
              </a:rPr>
              <a:t>im1-tub-ru.yandex.net/i?id=586</a:t>
            </a:r>
            <a:r>
              <a:rPr lang="ru-RU" sz="1800" dirty="0" smtClean="0">
                <a:hlinkClick r:id="rId4"/>
              </a:rPr>
              <a:t> </a:t>
            </a:r>
            <a:r>
              <a:rPr lang="en-US" sz="1800" dirty="0" smtClean="0">
                <a:hlinkClick r:id="rId4"/>
              </a:rPr>
              <a:t>f26489</a:t>
            </a:r>
            <a:r>
              <a:rPr lang="ru-RU" sz="1800" dirty="0" smtClean="0">
                <a:hlinkClick r:id="rId4"/>
              </a:rPr>
              <a:t> </a:t>
            </a:r>
            <a:r>
              <a:rPr lang="en-US" sz="1800" dirty="0" smtClean="0">
                <a:hlinkClick r:id="rId4"/>
              </a:rPr>
              <a:t>0eb8efcbc6956b095cad8f5-56-144&amp;n=21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www.cyclosport.ru/pictures/node108/skate2.jpg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6"/>
              </a:rPr>
              <a:t>http://</a:t>
            </a:r>
            <a:r>
              <a:rPr lang="en-US" sz="1800" dirty="0" smtClean="0">
                <a:hlinkClick r:id="rId6"/>
              </a:rPr>
              <a:t>www.sandrinebailly.ru/text/lyzhniy_sport/lyzhniy_sport-16.jpg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www.studmed.ru/docs/static/a/5/5/0/d/a550d7ee3d3.jpg</a:t>
            </a:r>
            <a:endParaRPr lang="ru-RU" sz="18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dirty="0">
                <a:hlinkClick r:id="rId8"/>
              </a:rPr>
              <a:t>http://</a:t>
            </a:r>
            <a:r>
              <a:rPr lang="en-US" sz="1800" dirty="0" smtClean="0">
                <a:hlinkClick r:id="rId8"/>
              </a:rPr>
              <a:t>skaz.com.ua/pars_docs/refs/2/1167/1167_html_m57df6dbe.png</a:t>
            </a:r>
            <a:endParaRPr lang="ru-RU" sz="1800" dirty="0" smtClean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28625" y="1285875"/>
            <a:ext cx="4286250" cy="5143500"/>
          </a:xfrm>
        </p:spPr>
        <p:txBody>
          <a:bodyPr>
            <a:noAutofit/>
          </a:bodyPr>
          <a:lstStyle/>
          <a:p>
            <a:pPr marL="0" indent="0" algn="just" fontAlgn="auto">
              <a:lnSpc>
                <a:spcPct val="114000"/>
              </a:lnSpc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Лыжи 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Руси </a:t>
            </a:r>
            <a:r>
              <a:rPr lang="ru-RU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</a:t>
            </a:r>
            <a:endParaRPr lang="ru-RU" sz="1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just" fontAlgn="auto">
              <a:lnSpc>
                <a:spcPct val="114000"/>
              </a:lnSpc>
              <a:spcAft>
                <a:spcPts val="0"/>
              </a:spcAft>
              <a:buClr>
                <a:schemeClr val="accent3"/>
              </a:buClr>
              <a:buFont typeface="Wingdings"/>
              <a:buNone/>
              <a:defRPr/>
            </a:pP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    Наряду с другими развлечениями и упражнениями (кулачный бой, верховая езда, различные игры и забавы) лыжи сыграли важную роль в физическом развитии русского народа.</a:t>
            </a:r>
            <a:endParaRPr lang="ru-RU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387" name="AutoShape 4" descr="data:image/jpeg;base64,/9j/4AAQSkZJRgABAQAAAQABAAD/2wCEAAkGBxQTEhUUEhQVFhUVFBQYFxQVFRgUFBUUFBQWFhUWGBcYHCggGBolHBQXITUhJSsrLi4uFx8zODMsNygtLisBCgoKDQ0NFAwMFCsZFBkrLDc3NysrLCssLCwsLCssLCw3LCwrNyssKyssKysrKyssLCsrKysrKysrKysrKysrLP/AABEIALQA4gMBIgACEQEDEQH/xAAbAAABBQEBAAAAAAAAAAAAAAAAAQIEBQYDB//EAEMQAAIBAwIEBAIGBgkDBQEAAAECAwAEERIhBTFBUQYTImFxgSMyQlKRoRQzYrHB0RUWJENTcpKT8FSCwoOistLhNP/EABYBAQEBAAAAAAAAAAAAAAAAAAABAv/EABYRAQEBAAAAAAAAAAAAAAAAAAABEf/aAAwDAQACEQMRAD8A9rxS4pM0GgcBSGhaU0DaSnClNAykxTqKIQUGlpDVDTSUppKgKbinVl/E/ESGMerSiKrOQdJkd2KxxBvs5I3NEX8l7EpwZUB7al/nXZWBGQQR3ByKzSeF7Uw6rmKPUQWdx0Hx64/OqKWZrZ1fh6SPGd3Gfoio6AE+k1R6FS1j/wCvsbELDCzttqDMIwp6jJoj8YSO5VYFBA5mYYz2zpoNfRmslceKJV2ZY4zjI3MmR1wBzqNdWF5eqAJHiXuRoUj2T6350GvsL2OXV5bhwrYJHRu1SxVX4f4IlrF5aHVk5ZiAMn5VaUgKQ0tFWhMUUUVlSUw0+kaiuVFFFRUuigUGqhVpaaDTqAoopCaIQ0lFIKFOopKTNUFNNLWS8VeN4rXMafSy9gfSp/aP8KYNHf38cKa5XCL3J5/DvXn8/HI7iZnjUlVniJDbHRyDgex3+dZ08Ra5czSssjKRgSNojjB5EDrg1dvZmG0Z0jDs7+qdW1P03C8vL35URruPXIMlvDlTrLMVPJio9OPbNU91EwMnnW0bOELodRJOlsZ35VBubjTHbTsdUtowWZGGCqOcazjpvnNWnjC4Zk1xaTrjKZ1lSVIyQB260FP4etYxJNJPb+ZKSnlxj1EDG53rV29ncyfWKQJ0jQZYDoc/wpeFQiztF1euRgP8zyMNgPauHArVpJzcsxOAUBz6Xb7WB90ch86C4seERRHIGpvvNu3y7Cp9IKUVAUtJS1YCiiiqCiiigQ0x+VPNMflWa1HOiiioqUKU0gNLVQhpQaKRqIdqpDTVpTQFAFJmnUDHbAJOwHMnkAKhDjNvgkTRkDnhgT+A513v7NZo3jfOl1IODg4PY1mYvAMKNrjlkRsYyAmw+BG3xqhvHeLyzKUgzEjbGUj6R1PMRp0+JxWY4b4XjkutIGpYxl0zupJ21N9o9SK2K8KS3DRwZeeTHqkYuVB21t7DtUq0tltIwNiWf1OcDJ6saI6RcBt1yBEmWGkkqDt02qn4ZDHBcPbkDTLkqDy8zG4A7EY2qwm4+usLHuccuZyxwMfLNdeP8GW4TGSsiENG45qw3B+FFV/HuEwxxNKzsrIuAR6tQ6RkfaB7VScKsIZI/Oby9MivE2MhI3G6uMnbtXXisM108VpcFUKNreVWwXUDb0nk1dL2ONS0UAJQlAISvpkmUenfqvVjRDoJHneOGRlDhMbNusXIuO7MNh2FbOCIIoRRhVAAHYdK8q8TcHYBJlBMjZWU6seVMu+x7Y6V6P4emL20TMSSUGSe/LNBZClpAaWoClpKWrAUUUlULRSUVNAaY5p5rm1Rpy1UUlJRNTRS0i0CinUUUUMFJS0UTDc0tBFJQFQuNX3kQSS4zoUnHc9Km1S+MOGfpFq8ecHZgTyyu4z7UFbwkNFbNI8h812LPKVydP3VHw2A71Tcd8OT3Q1LIYkVTpSQku5PXb6ue1WfC+LtDGFcFhzZsaghH2SOmOhqxu+NwkeZ5pC45Y2//KqMVwvhN3bXKi3RNRTGZHDKWA3APQjPKtjY8YSI+TKjJcHDFPr+YT1Vu2aj8FbaK4ALIyuBjclmY+r8AKrvE0rrMlzCyEjTmEnEp33VflQTOMpIC07xx9PQxy6FecgI2bb7NQ+I3ht4Bc85pQFhDf3ase33jzNJeeIGukIWGaNNhupA3Pqy2OlLxkxy8Qtbd8GIIcg/eCnAz+dAnDLMX8M0crsG8zLAAKPN0jcA9D3qXwrij2bpa3B1RDSqT8irHkjD+NQIPOt7kxDdwpJJ+qYgc6x+0BkVOljkcvbyqtwJkLpJkK2jP1fiO9Bsj/ztSisl4JvyHmtTqHlEFdTZODzFa0VAUtJRQLTaWkq6FoooqKSmNT65vRXHNFNoppiatPFc0p4oHUq0lFA6g03NFAUUUUDTSMNv+dadQf8AnwojE8YtBJeeTbqNYUNNKckIv2VA6tRxvhKQoFEmqWU6RJJuUU7HSo23Jx867eGo/NV3BwZ55HYj6xiQ6VXPbO1c+LssvE4Iwf1SgMvdX9Q+YKCqiuThk9n9GLlhGQSQFy0bN932qp4Vw4C4Z5nJTVkyAFy225LdK2F9cMs8yLhpZNIUEZ0I2RnH41Fs+Cr9IxJ2jYgA+nO4xj4iqDjniWHyWjj1mPRhXUH0v9ge+TWR4BFPLcQo5HmawxB5iMHUSe1XcUaSWynID6oyM/sNlhVZxotBfpNGu2hGJ5bAeo+5IFBsfGVvKPLuYBqeHVqTnqib623Ws1Y8UaS3kkhyJLV9Sahv5b7kEdsk/hXosEodA68mUMD8d6pONWSo6TqAAQYpgBgFH21Hvgn86gr/AAVw9mke7kBBkQAE7azzLY6dq2K1n/B8x8p4HzqgcpvzKH1IfhggVoFoFoooqAooooCiiiimmmPT2pj0VHoooqKmLTgaYKcKsSulFMzSg0Q6ikpaKKKKKArlcNhWP7LfuNdag8bk028zdo3/AHURTeBoP7LFJ10FRjsWzWa4vxAoSqZFwJmGvT6hrxuD93Tk59q2fhiHyrOBWwNMQ1e225qnuH89zI+QgysYH1m6436nqegqo5+GLP8AR1eV8soTUpJzK53JY53+FW9igZSUB0PDkZHVmJI/Os1w3gnnTBkLelwZJSTpIB/UoOqjvWj8U60jWSHAMJ1aR1A5rigzfBYwshtzjIkLN1YE5YD8KzvjqJ2niHQxRgdtRY7Z771Z312sV3HcqMiVVcAnB9Z0sD3OKtfEvD8qHT1aI0bSdtOk75PU4qi68Gzk2wQggxHSckEnHwq4uoBIjI3JgR+PI/I4rD+COIf2lkVdCSDUq9CerfOt5ioMLwq/eO+TzNg4Nu5J3MqZKE/EEGt6KqL3w9BLMszgl0xjBIGocmI6mrYGgdRRRUBRRRQFFFFA1qY9Paub0acKKKKyqSDtT1qg8q/9WJIMZOMqc4zt1pQnEB9u3P8A2kVqJV/S5qhI4h0/Rz8yK4STcTHKO2+Tt/Kqy04ozWXW84n/ANPAf/UI/wDGpUFzxAkare3A6/TNn/40VfUCqNru/Gf7NCRnbE5z8/TSG+vv+ki/3z/9aC9zVB44nItSg5yyRx/J2ANN/pK+Gf7GntibP/jVH4n41NiJZ4RCQ6y5LawdB5Z6URecWl1ulrH2XWeyj+FcLjw/LJMQzKtvoCqFJ8z9r4Z61O8NomjWGBeX1Meu/wBnvVo8qrjUyr0wSBQNt4VRQqDAAAA6DFNvItcbKeoPy+FOiuUY4V1Y9lYE/lXQ/j7fGoPKrexJmjgfkkvpJwSqg+Zj516DxiyV4JF3XWmCT0UD2rFuo/pV1wFZlHq57DbAHfatHxvjcVrIiuT+oJCDdmJbCjHcmqrH2zlJIyTloZVVjyXyztnPvttXqYI6cunzryK1vJSXBjX6Ri5O59hqUA+34V6DbeJ7YKqtIcqAD9G4GcdNqIvcUYqm/rTag4805/yNj91dI/EtqeUw+YI/fQW9FVp4/bf4yD50sXHLZuVxF/rX+dQWNFRBxOA8pov9a/zrqt3GeUiH4MKDtRSBh3H404Cga1cnrsyHtXKRTStI9FLpNFRXFOLQHI81MjOd8YwalRXCN9V1b4MD+6sXbeLbcsyXECjDMpIAOSCdyvMcqtrWysLgZi8sZ/w28th7bda0y0o2pTVGOCSoPobqReyyASL8ydzThd3cf6yFJQPtxNpOP8h3JohPFnHjaRqyx62dsAZwB3JqJY8bnfk1s+cHTqMZA7ZOasU4rby+iQYY/wB3MulvwNV9/wCC4JBmPKtnIYepR7BeXzoLL+k5l/WWzYxziYSA/kKP6wwA4djG33ZAVNZqDhN/agiOQupOxzkAe4b+FOfxVPH6bq3DDG+AV277g5oNVccUiWMyeYpUD7JBJJ5Das5wrhn6Y0k1wMo2VVD+4ey/vqnkaC5mTSEtkZcjkr9i2O55DPLHvWthtbiNQsEkUqKBhXGGwOgK7Ciqy18KSw6/LnDgnYMuHHsWHt7VBvOFOipE4Ul2JYu5kAQHLMeo7VohxmVNp7WRf2oz5o+Ow2FcrREnklnJ1IuEC43xHuwI+JH4URSweG5PIPkrFEDkhwGVyASQT22p8fHJYNKrmXGA0cjDURz1I4GMexrn4z4tJNJFaWjHW4zIV20oeQPatFb8NjgtSjhXVUZpM8mIGTz+FBmDMf0yW7VdQSMBUP1snc/v51VSRF7ma5mP0kaCROqgqMqo/d8TWp4Dw3NnqwQZ5BIF6qp2Rd/aqvh3Djc3LRkfQW8gLN/iSrjCfAUVeeC+GmKJpnGJbhvMcZ+qDyX/AJ3rQH33oP8Az+VJQGB2/KmPbIeaKfioNPpaI4NYxHnFH/oX+VcTwe3P9xF/tr/Kp9FQVj+H7U84I/koph8OWv8Agr8tqtqMUFPJ4YtmGDGcezsP41xbwhafcdfhK/8AOr6jFBmj4Ktvvz/DzX/nXdPDkSjYy495Cf41eNXGWlqxRHw9B2k/3W/nRVqTRU1rFJxXwjFNuAASTzG/PPPpWZvPB0yMSmCMnGoas+4I3FelgfvNFWVmvMrXil3bbHzMDbc+au3x3UVc2Pj8ZxJGHOBvG2CPirb5rXzWqP8AXUGqu98MxSDGB8xn5ZqoIvE1nNlXZRyysq6efLc9KlxcLjb1QSMnby2yn+jlWffwYMenIY5xjeNR7g86q38MzrloyAQMlxmM7ew2NBtNF3GdmjmHXUDG+PbG1UniTjLlfLMLI22oZDswPJFxzJ5n2FQYeKXURRGd1yhIaZRJqA+t6hyxXLhPHFWUzFDMMEKyMNQJ+uSDtk4/KgnwcDtLgD1pI4ALLnS2scgR2HLFQpfCE8R1QyMo+4Mj/wBy1e/0jYXO0mgHtIvlsPg22TUr+iWQaoLiRR0DfTJj2HagyZ49fWvqkw8W2C/QnpkepjU6Hj8sVsxeEZfU3pYZAcbEj44qJIXmmZ5h5pibQY1GhowN1mjB+ttzFSeIQI6Kqybh1f1K0epVO4KnlVEzwrwYxo00VwrzSYL5AK56LnmMUcd4jIxFpKqoZBl5FOU8vPIZ3BNVreHkedv0WZo5yDJobLLv+G1Q7uxubeTVKhmLINTa9QOkncA7jHYVBd3lzKkLeRcZKrsgXWSOWr5dhV7wDyRCqwuHAGWIOTqO7M3vmslH4mjwqhnQucHzEAyxGAO4Wo78FdGE1teorgYZdlX5DPKivRhRWH4fxe4aZC0nnhM6xAuIycYwGP1z3rSDjsQOmQPGf21OP9Q2oizorjbXccn6t1f/ACsDXcigM0ZoooDNGaDQKAzRmikoAmuUtdTXKao1EU0lLSVlpNH8TRTwKbitRmkFLRSiiKjj3HhbtFGqh5JjhFLaV+bdKJ+MyQgtdW4VB9uN/MUfHIFM8UeGkvEG+iRPqN0+BHY1k7rjV3aDy7qIvGAQdQ1ow6BX6H41Uae0tjcyF32RcekHOOqoR0xzNc7/AMGxOxfGGP2l9GPcAbZ96xkHHLeIG5tlkikz+qEutH331gjNbrhfjS0lC/SBGONn9O/UA/GgoOIeFpNShJTheXnrrG3uKr1tbi29YDhd8tbvqyfdW5D2r0/UGGQQR3BBqLccLjY6iCCORG2Pl1oPOJeNGRvUyiQ+kF1MTcubHrj2p1u0yRhpE/SdMpLgNsY9PpIPb2rZ8Q4AHGPS+3KQZz8+lVDeFV1AhXiwu7QtzJ2OBy5VRAXxDDJnED+aABo2LaemDkHG9duEy3rXOsQCNCoT1+plUb5B+fKo154ckUbPHJvzkTRIV7axyPvRFd3UAUMssanGMHzYz2yx3oNPxBM4E9prHINHhiPc5xj5VTnw7Yn0xu0Zzk5237EsMVMtvEE++oRSDpv5W/xbOalHxLGVxPC69yVEiD51BTL4RlTe1mXHTAwc/I4+eKddvxKHGMSA/WV/Xn3HL8KuoYbOf1Ruucc0cpj5bVJXhcijMdzJjoGCsv8AOgxNxx7G13YBR95CVPxKqP413suP2z58u5uLfTzVyGQfLnitW0N0PreRL7BTGfxOaq57Jc5k4ec942Eh/HAoOtnc3DDMV3BKvZo9Of8AuzU6G9uescBx1Wbc/LG1Z57Gx3LxTw7/AGkIwe+AadbWFmyFFu2xnbowOeRON6DRR8Ul62zf9jBq4XnHjH/cOW6JqBY/IVAh8MWrMXedpAQAFMoRR+BFXdjbW0I+jMY256wW/EnNBLhYlQWGkkAle2afUG745bx7PMmewOo/lUM8dd9re2kkP33+jj/E5JoLqqkcZieYwxtrZQSxXdVxzBPeqHjbyNtdXAxj/wDlt/SWxvh5D/DFTPCXCxHG0pjEbS/ZHRAfTn3xUVcZooI/5mistLHFNpc03NaSlNC0gNLmiHildQRggEHmDuPzpoNKDVRT3nhSzl3eBAe6jTnHwrv/AFetsaTAhXHLTyqyzS5po5WdmkSBI1CKOQFdzSA1HvL5Ysas+o4GO9FdzQKQHNLVQ2SFW2YA/HeuUlop/h7fKu+aM1NVAueDxSDDqG67gE/j0qluvDA0lYzJHjcEPqGfZW5VqM0ZpqMHeeH5+8b7ba0IYD4jaoErXEbehZUA5skmsbddB/dXpea5Pbo3NAd8nPemjAw+MbiPHmbqRzmjKnbp6djnvVxbeNAcaodmBwySBtgcfVxmtDLYxtzHLkB0Peqy78MQyEFkXboRkH40HRPFEBGfpMct4zzp8nHbU7O6g/dYYP4VGTw3EAfTjbH0ZKmo/wDV5jhkkkXGMFsSHI6+qgktNw59m/Rz7EDP7q4P/Rn3bdjnYKoJz7UyTglwAdN0SCGJxCmV+eck1TXMM6oESWUor8mt/UdXM6h70F2eKwQDMNuq52y2IB+Y3qkvvEssx0K2FOzaAUCnI5k7tt2xVdHw5PN3VmfIbzJlkYg9OmMVpOEWKBtnOWOT5ZCKW6nB3qg4NFbg68O+4OTGdKt1Pvy5netH5qsPSQaZFalc/SE9sqD+ddZKzViNiin6qKy0l00UUVpKWiiiiAU40UUBSg0UVUOoxRRSBsfX4mnmiiqEooorIaaSiiqFpKKKBc0lFFAUuaSigXNLqPeiigQmm6R2H4ClooErlJSUVFcDSUUVl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AutoShape 6" descr="data:image/jpeg;base64,/9j/4AAQSkZJRgABAQAAAQABAAD/2wCEAAkGBxQTEhUUEhQVFhUVFBQYFxQVFRgUFBUUFBQWFhUWGBcYHCggGBolHBQXITUhJSsrLi4uFx8zODMsNygtLisBCgoKDQ0NFAwMFCsZFBkrLDc3NysrLCssLCwsLCssLCw3LCwrNyssKyssKysrKyssLCsrKysrKysrKysrKysrLP/AABEIALQA4gMBIgACEQEDEQH/xAAbAAABBQEBAAAAAAAAAAAAAAAAAQIEBQYDB//EAEMQAAIBAwIEBAIGBgkDBQEAAAECAwAEERIhBTFBUQYTImFxgSMyQlKRoRQzYrHB0RUWJENTcpKT8FSCwoOistLhNP/EABYBAQEBAAAAAAAAAAAAAAAAAAABAv/EABYRAQEBAAAAAAAAAAAAAAAAAAABEf/aAAwDAQACEQMRAD8A9rxS4pM0GgcBSGhaU0DaSnClNAykxTqKIQUGlpDVDTSUppKgKbinVl/E/ESGMerSiKrOQdJkd2KxxBvs5I3NEX8l7EpwZUB7al/nXZWBGQQR3ByKzSeF7Uw6rmKPUQWdx0Hx64/OqKWZrZ1fh6SPGd3Gfoio6AE+k1R6FS1j/wCvsbELDCzttqDMIwp6jJoj8YSO5VYFBA5mYYz2zpoNfRmslceKJV2ZY4zjI3MmR1wBzqNdWF5eqAJHiXuRoUj2T6350GvsL2OXV5bhwrYJHRu1SxVX4f4IlrF5aHVk5ZiAMn5VaUgKQ0tFWhMUUUVlSUw0+kaiuVFFFRUuigUGqhVpaaDTqAoopCaIQ0lFIKFOopKTNUFNNLWS8VeN4rXMafSy9gfSp/aP8KYNHf38cKa5XCL3J5/DvXn8/HI7iZnjUlVniJDbHRyDgex3+dZ08Ra5czSssjKRgSNojjB5EDrg1dvZmG0Z0jDs7+qdW1P03C8vL35URruPXIMlvDlTrLMVPJio9OPbNU91EwMnnW0bOELodRJOlsZ35VBubjTHbTsdUtowWZGGCqOcazjpvnNWnjC4Zk1xaTrjKZ1lSVIyQB260FP4etYxJNJPb+ZKSnlxj1EDG53rV29ncyfWKQJ0jQZYDoc/wpeFQiztF1euRgP8zyMNgPauHArVpJzcsxOAUBz6Xb7WB90ch86C4seERRHIGpvvNu3y7Cp9IKUVAUtJS1YCiiiqCiiigQ0x+VPNMflWa1HOiiioqUKU0gNLVQhpQaKRqIdqpDTVpTQFAFJmnUDHbAJOwHMnkAKhDjNvgkTRkDnhgT+A513v7NZo3jfOl1IODg4PY1mYvAMKNrjlkRsYyAmw+BG3xqhvHeLyzKUgzEjbGUj6R1PMRp0+JxWY4b4XjkutIGpYxl0zupJ21N9o9SK2K8KS3DRwZeeTHqkYuVB21t7DtUq0tltIwNiWf1OcDJ6saI6RcBt1yBEmWGkkqDt02qn4ZDHBcPbkDTLkqDy8zG4A7EY2qwm4+usLHuccuZyxwMfLNdeP8GW4TGSsiENG45qw3B+FFV/HuEwxxNKzsrIuAR6tQ6RkfaB7VScKsIZI/Oby9MivE2MhI3G6uMnbtXXisM108VpcFUKNreVWwXUDb0nk1dL2ONS0UAJQlAISvpkmUenfqvVjRDoJHneOGRlDhMbNusXIuO7MNh2FbOCIIoRRhVAAHYdK8q8TcHYBJlBMjZWU6seVMu+x7Y6V6P4emL20TMSSUGSe/LNBZClpAaWoClpKWrAUUUlULRSUVNAaY5p5rm1Rpy1UUlJRNTRS0i0CinUUUUMFJS0UTDc0tBFJQFQuNX3kQSS4zoUnHc9Km1S+MOGfpFq8ecHZgTyyu4z7UFbwkNFbNI8h812LPKVydP3VHw2A71Tcd8OT3Q1LIYkVTpSQku5PXb6ue1WfC+LtDGFcFhzZsaghH2SOmOhqxu+NwkeZ5pC45Y2//KqMVwvhN3bXKi3RNRTGZHDKWA3APQjPKtjY8YSI+TKjJcHDFPr+YT1Vu2aj8FbaK4ALIyuBjclmY+r8AKrvE0rrMlzCyEjTmEnEp33VflQTOMpIC07xx9PQxy6FecgI2bb7NQ+I3ht4Bc85pQFhDf3ase33jzNJeeIGukIWGaNNhupA3Pqy2OlLxkxy8Qtbd8GIIcg/eCnAz+dAnDLMX8M0crsG8zLAAKPN0jcA9D3qXwrij2bpa3B1RDSqT8irHkjD+NQIPOt7kxDdwpJJ+qYgc6x+0BkVOljkcvbyqtwJkLpJkK2jP1fiO9Bsj/ztSisl4JvyHmtTqHlEFdTZODzFa0VAUtJRQLTaWkq6FoooqKSmNT65vRXHNFNoppiatPFc0p4oHUq0lFA6g03NFAUUUUDTSMNv+dadQf8AnwojE8YtBJeeTbqNYUNNKckIv2VA6tRxvhKQoFEmqWU6RJJuUU7HSo23Jx867eGo/NV3BwZ55HYj6xiQ6VXPbO1c+LssvE4Iwf1SgMvdX9Q+YKCqiuThk9n9GLlhGQSQFy0bN932qp4Vw4C4Z5nJTVkyAFy225LdK2F9cMs8yLhpZNIUEZ0I2RnH41Fs+Cr9IxJ2jYgA+nO4xj4iqDjniWHyWjj1mPRhXUH0v9ge+TWR4BFPLcQo5HmawxB5iMHUSe1XcUaSWynID6oyM/sNlhVZxotBfpNGu2hGJ5bAeo+5IFBsfGVvKPLuYBqeHVqTnqib623Ws1Y8UaS3kkhyJLV9Sahv5b7kEdsk/hXosEodA68mUMD8d6pONWSo6TqAAQYpgBgFH21Hvgn86gr/AAVw9mke7kBBkQAE7azzLY6dq2K1n/B8x8p4HzqgcpvzKH1IfhggVoFoFoooqAooooCiiiimmmPT2pj0VHoooqKmLTgaYKcKsSulFMzSg0Q6ikpaKKKKKArlcNhWP7LfuNdag8bk028zdo3/AHURTeBoP7LFJ10FRjsWzWa4vxAoSqZFwJmGvT6hrxuD93Tk59q2fhiHyrOBWwNMQ1e225qnuH89zI+QgysYH1m6436nqegqo5+GLP8AR1eV8soTUpJzK53JY53+FW9igZSUB0PDkZHVmJI/Os1w3gnnTBkLelwZJSTpIB/UoOqjvWj8U60jWSHAMJ1aR1A5rigzfBYwshtzjIkLN1YE5YD8KzvjqJ2niHQxRgdtRY7Z771Z312sV3HcqMiVVcAnB9Z0sD3OKtfEvD8qHT1aI0bSdtOk75PU4qi68Gzk2wQggxHSckEnHwq4uoBIjI3JgR+PI/I4rD+COIf2lkVdCSDUq9CerfOt5ioMLwq/eO+TzNg4Nu5J3MqZKE/EEGt6KqL3w9BLMszgl0xjBIGocmI6mrYGgdRRRUBRRRQFFFFA1qY9Paub0acKKKKyqSDtT1qg8q/9WJIMZOMqc4zt1pQnEB9u3P8A2kVqJV/S5qhI4h0/Rz8yK4STcTHKO2+Tt/Kqy04ozWXW84n/ANPAf/UI/wDGpUFzxAkare3A6/TNn/40VfUCqNru/Gf7NCRnbE5z8/TSG+vv+ki/3z/9aC9zVB44nItSg5yyRx/J2ANN/pK+Gf7GntibP/jVH4n41NiJZ4RCQ6y5LawdB5Z6URecWl1ulrH2XWeyj+FcLjw/LJMQzKtvoCqFJ8z9r4Z61O8NomjWGBeX1Meu/wBnvVo8qrjUyr0wSBQNt4VRQqDAAAA6DFNvItcbKeoPy+FOiuUY4V1Y9lYE/lXQ/j7fGoPKrexJmjgfkkvpJwSqg+Zj516DxiyV4JF3XWmCT0UD2rFuo/pV1wFZlHq57DbAHfatHxvjcVrIiuT+oJCDdmJbCjHcmqrH2zlJIyTloZVVjyXyztnPvttXqYI6cunzryK1vJSXBjX6Ri5O59hqUA+34V6DbeJ7YKqtIcqAD9G4GcdNqIvcUYqm/rTag4805/yNj91dI/EtqeUw+YI/fQW9FVp4/bf4yD50sXHLZuVxF/rX+dQWNFRBxOA8pov9a/zrqt3GeUiH4MKDtRSBh3H404Cga1cnrsyHtXKRTStI9FLpNFRXFOLQHI81MjOd8YwalRXCN9V1b4MD+6sXbeLbcsyXECjDMpIAOSCdyvMcqtrWysLgZi8sZ/w28th7bda0y0o2pTVGOCSoPobqReyyASL8ydzThd3cf6yFJQPtxNpOP8h3JohPFnHjaRqyx62dsAZwB3JqJY8bnfk1s+cHTqMZA7ZOasU4rby+iQYY/wB3MulvwNV9/wCC4JBmPKtnIYepR7BeXzoLL+k5l/WWzYxziYSA/kKP6wwA4djG33ZAVNZqDhN/agiOQupOxzkAe4b+FOfxVPH6bq3DDG+AV277g5oNVccUiWMyeYpUD7JBJJ5Das5wrhn6Y0k1wMo2VVD+4ey/vqnkaC5mTSEtkZcjkr9i2O55DPLHvWthtbiNQsEkUqKBhXGGwOgK7Ciqy18KSw6/LnDgnYMuHHsWHt7VBvOFOipE4Ul2JYu5kAQHLMeo7VohxmVNp7WRf2oz5o+Ow2FcrREnklnJ1IuEC43xHuwI+JH4URSweG5PIPkrFEDkhwGVyASQT22p8fHJYNKrmXGA0cjDURz1I4GMexrn4z4tJNJFaWjHW4zIV20oeQPatFb8NjgtSjhXVUZpM8mIGTz+FBmDMf0yW7VdQSMBUP1snc/v51VSRF7ma5mP0kaCROqgqMqo/d8TWp4Dw3NnqwQZ5BIF6qp2Rd/aqvh3Djc3LRkfQW8gLN/iSrjCfAUVeeC+GmKJpnGJbhvMcZ+qDyX/AJ3rQH33oP8Az+VJQGB2/KmPbIeaKfioNPpaI4NYxHnFH/oX+VcTwe3P9xF/tr/Kp9FQVj+H7U84I/koph8OWv8Agr8tqtqMUFPJ4YtmGDGcezsP41xbwhafcdfhK/8AOr6jFBmj4Ktvvz/DzX/nXdPDkSjYy495Cf41eNXGWlqxRHw9B2k/3W/nRVqTRU1rFJxXwjFNuAASTzG/PPPpWZvPB0yMSmCMnGoas+4I3FelgfvNFWVmvMrXil3bbHzMDbc+au3x3UVc2Pj8ZxJGHOBvG2CPirb5rXzWqP8AXUGqu98MxSDGB8xn5ZqoIvE1nNlXZRyysq6efLc9KlxcLjb1QSMnby2yn+jlWffwYMenIY5xjeNR7g86q38MzrloyAQMlxmM7ew2NBtNF3GdmjmHXUDG+PbG1UniTjLlfLMLI22oZDswPJFxzJ5n2FQYeKXURRGd1yhIaZRJqA+t6hyxXLhPHFWUzFDMMEKyMNQJ+uSDtk4/KgnwcDtLgD1pI4ALLnS2scgR2HLFQpfCE8R1QyMo+4Mj/wBy1e/0jYXO0mgHtIvlsPg22TUr+iWQaoLiRR0DfTJj2HagyZ49fWvqkw8W2C/QnpkepjU6Hj8sVsxeEZfU3pYZAcbEj44qJIXmmZ5h5pibQY1GhowN1mjB+ttzFSeIQI6Kqybh1f1K0epVO4KnlVEzwrwYxo00VwrzSYL5AK56LnmMUcd4jIxFpKqoZBl5FOU8vPIZ3BNVreHkedv0WZo5yDJobLLv+G1Q7uxubeTVKhmLINTa9QOkncA7jHYVBd3lzKkLeRcZKrsgXWSOWr5dhV7wDyRCqwuHAGWIOTqO7M3vmslH4mjwqhnQucHzEAyxGAO4Wo78FdGE1teorgYZdlX5DPKivRhRWH4fxe4aZC0nnhM6xAuIycYwGP1z3rSDjsQOmQPGf21OP9Q2oizorjbXccn6t1f/ACsDXcigM0ZoooDNGaDQKAzRmikoAmuUtdTXKao1EU0lLSVlpNH8TRTwKbitRmkFLRSiiKjj3HhbtFGqh5JjhFLaV+bdKJ+MyQgtdW4VB9uN/MUfHIFM8UeGkvEG+iRPqN0+BHY1k7rjV3aDy7qIvGAQdQ1ow6BX6H41Uae0tjcyF32RcekHOOqoR0xzNc7/AMGxOxfGGP2l9GPcAbZ96xkHHLeIG5tlkikz+qEutH331gjNbrhfjS0lC/SBGONn9O/UA/GgoOIeFpNShJTheXnrrG3uKr1tbi29YDhd8tbvqyfdW5D2r0/UGGQQR3BBqLccLjY6iCCORG2Pl1oPOJeNGRvUyiQ+kF1MTcubHrj2p1u0yRhpE/SdMpLgNsY9PpIPb2rZ8Q4AHGPS+3KQZz8+lVDeFV1AhXiwu7QtzJ2OBy5VRAXxDDJnED+aABo2LaemDkHG9duEy3rXOsQCNCoT1+plUb5B+fKo154ckUbPHJvzkTRIV7axyPvRFd3UAUMssanGMHzYz2yx3oNPxBM4E9prHINHhiPc5xj5VTnw7Yn0xu0Zzk5237EsMVMtvEE++oRSDpv5W/xbOalHxLGVxPC69yVEiD51BTL4RlTe1mXHTAwc/I4+eKddvxKHGMSA/WV/Xn3HL8KuoYbOf1Ruucc0cpj5bVJXhcijMdzJjoGCsv8AOgxNxx7G13YBR95CVPxKqP413suP2z58u5uLfTzVyGQfLnitW0N0PreRL7BTGfxOaq57Jc5k4ec942Eh/HAoOtnc3DDMV3BKvZo9Of8AuzU6G9uescBx1Wbc/LG1Z57Gx3LxTw7/AGkIwe+AadbWFmyFFu2xnbowOeRON6DRR8Ul62zf9jBq4XnHjH/cOW6JqBY/IVAh8MWrMXedpAQAFMoRR+BFXdjbW0I+jMY256wW/EnNBLhYlQWGkkAle2afUG745bx7PMmewOo/lUM8dd9re2kkP33+jj/E5JoLqqkcZieYwxtrZQSxXdVxzBPeqHjbyNtdXAxj/wDlt/SWxvh5D/DFTPCXCxHG0pjEbS/ZHRAfTn3xUVcZooI/5mistLHFNpc03NaSlNC0gNLmiHildQRggEHmDuPzpoNKDVRT3nhSzl3eBAe6jTnHwrv/AFetsaTAhXHLTyqyzS5po5WdmkSBI1CKOQFdzSA1HvL5Ysas+o4GO9FdzQKQHNLVQ2SFW2YA/HeuUlop/h7fKu+aM1NVAueDxSDDqG67gE/j0qluvDA0lYzJHjcEPqGfZW5VqM0ZpqMHeeH5+8b7ba0IYD4jaoErXEbehZUA5skmsbddB/dXpea5Pbo3NAd8nPemjAw+MbiPHmbqRzmjKnbp6djnvVxbeNAcaodmBwySBtgcfVxmtDLYxtzHLkB0Peqy78MQyEFkXboRkH40HRPFEBGfpMct4zzp8nHbU7O6g/dYYP4VGTw3EAfTjbH0ZKmo/wDV5jhkkkXGMFsSHI6+qgktNw59m/Rz7EDP7q4P/Rn3bdjnYKoJz7UyTglwAdN0SCGJxCmV+eck1TXMM6oESWUor8mt/UdXM6h70F2eKwQDMNuq52y2IB+Y3qkvvEssx0K2FOzaAUCnI5k7tt2xVdHw5PN3VmfIbzJlkYg9OmMVpOEWKBtnOWOT5ZCKW6nB3qg4NFbg68O+4OTGdKt1Pvy5netH5qsPSQaZFalc/SE9sqD+ddZKzViNiin6qKy0l00UUVpKWiiiiAU40UUBSg0UVUOoxRRSBsfX4mnmiiqEooorIaaSiiqFpKKKBc0lFFAUuaSigXNLqPeiigQmm6R2H4ClooErlJSUVFcDSUUVl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7900" name="Picture 12" descr="http://proryazan.com/wp-content/uploads/2014/01/162254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00504"/>
            <a:ext cx="354755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902" name="Picture 14" descr="http://www.ipetersburg.ru/media/wysiwyg/m_a16ed1106cc45aaf.jpg"/>
          <p:cNvPicPr>
            <a:picLocks noChangeAspect="1" noChangeArrowheads="1"/>
          </p:cNvPicPr>
          <p:nvPr/>
        </p:nvPicPr>
        <p:blipFill>
          <a:blip r:embed="rId3" cstate="print"/>
          <a:srcRect t="17500"/>
          <a:stretch>
            <a:fillRect/>
          </a:stretch>
        </p:blipFill>
        <p:spPr bwMode="auto">
          <a:xfrm>
            <a:off x="4929190" y="1357298"/>
            <a:ext cx="362141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7467600" cy="78581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Классификация лыжных ходов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1571612"/>
          <a:ext cx="7072362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Классические лыжные ходы</a:t>
            </a:r>
            <a:endParaRPr lang="ru-RU" dirty="0"/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467600" cy="10001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Одновременный </a:t>
            </a:r>
            <a:r>
              <a:rPr lang="ru-RU" b="1" dirty="0" err="1" smtClean="0"/>
              <a:t>бесшажный</a:t>
            </a:r>
            <a:r>
              <a:rPr lang="ru-RU" b="1" dirty="0" smtClean="0"/>
              <a:t> ход</a:t>
            </a:r>
            <a:endParaRPr lang="ru-RU" b="1" dirty="0"/>
          </a:p>
        </p:txBody>
      </p:sp>
      <p:pic>
        <p:nvPicPr>
          <p:cNvPr id="19458" name="Picture 2" descr="2 - одновременный бесшаж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000375"/>
            <a:ext cx="7394575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813" y="1214438"/>
            <a:ext cx="7358062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latin typeface="+mn-lt"/>
                <a:cs typeface="+mn-cs"/>
              </a:rPr>
              <a:t>При одновременном </a:t>
            </a:r>
            <a:r>
              <a:rPr lang="ru-RU" dirty="0" err="1">
                <a:latin typeface="+mn-lt"/>
                <a:cs typeface="+mn-cs"/>
              </a:rPr>
              <a:t>бесшажном</a:t>
            </a:r>
            <a:r>
              <a:rPr lang="ru-RU" dirty="0">
                <a:latin typeface="+mn-lt"/>
                <a:cs typeface="+mn-cs"/>
              </a:rPr>
              <a:t> Х. л. лыжник все время скользит на двух поставленных рядом лыжах, поддерживая скорость сильными одновременными толчками палок. После очередного толчка палками туловище плавным движением выпрямляется, а слегка согнутые в локтях руки выносят обе палки вперед, готовясь к новому толчку.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7929562" cy="9286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Одновременный </a:t>
            </a:r>
            <a:r>
              <a:rPr lang="ru-RU" b="1" dirty="0" err="1" smtClean="0"/>
              <a:t>одношажный</a:t>
            </a:r>
            <a:r>
              <a:rPr lang="ru-RU" b="1" dirty="0" smtClean="0"/>
              <a:t> ход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214438"/>
            <a:ext cx="7358062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>
                <a:latin typeface="+mn-lt"/>
                <a:cs typeface="+mn-cs"/>
              </a:rPr>
              <a:t>При одновременном </a:t>
            </a:r>
            <a:r>
              <a:rPr lang="ru-RU" dirty="0" err="1">
                <a:latin typeface="+mn-lt"/>
                <a:cs typeface="+mn-cs"/>
              </a:rPr>
              <a:t>одношажном</a:t>
            </a:r>
            <a:r>
              <a:rPr lang="ru-RU" dirty="0">
                <a:latin typeface="+mn-lt"/>
                <a:cs typeface="+mn-cs"/>
              </a:rPr>
              <a:t> Х. л. лыжник делает каждый раз одновременный толчок обеими палками с одним скользящим шагом, сильно отталкиваясь ногой.</a:t>
            </a:r>
            <a:endParaRPr lang="ru-RU" dirty="0">
              <a:latin typeface="+mn-lt"/>
              <a:cs typeface="+mn-cs"/>
            </a:endParaRPr>
          </a:p>
        </p:txBody>
      </p:sp>
      <p:pic>
        <p:nvPicPr>
          <p:cNvPr id="20483" name="Picture 2" descr="3 - одновременный одношаж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357438"/>
            <a:ext cx="703897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7929562" cy="10715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>Скоростной вариант одновременного </a:t>
            </a:r>
            <a:r>
              <a:rPr lang="ru-RU" sz="3200" b="1" dirty="0" err="1" smtClean="0"/>
              <a:t>одношажного</a:t>
            </a:r>
            <a:r>
              <a:rPr lang="ru-RU" sz="3200" b="1" dirty="0" smtClean="0"/>
              <a:t> хода 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785938"/>
            <a:ext cx="73580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1507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428750" y="2714625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908</TotalTime>
  <Words>1135</Words>
  <Application>Microsoft Office PowerPoint</Application>
  <PresentationFormat>Экран (4:3)</PresentationFormat>
  <Paragraphs>79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34</vt:i4>
      </vt:variant>
    </vt:vector>
  </HeadingPairs>
  <TitlesOfParts>
    <vt:vector size="48" baseType="lpstr">
      <vt:lpstr>Arial</vt:lpstr>
      <vt:lpstr>Century Schoolbook</vt:lpstr>
      <vt:lpstr>Wingdings</vt:lpstr>
      <vt:lpstr>Wingdings 2</vt:lpstr>
      <vt:lpstr>Calibri</vt:lpstr>
      <vt:lpstr>Times New Roman</vt:lpstr>
      <vt:lpstr>Constantia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ЛЫЖНАЯ ПОДГОТОВКА</vt:lpstr>
      <vt:lpstr>ИСТОРИЯ ЛЫЖНОГО СПОРТА</vt:lpstr>
      <vt:lpstr>ИСТОРИЯ ЛЫЖНОГО СПОРТА</vt:lpstr>
      <vt:lpstr>ИСТОРИЯ ЛЫЖНОГО СПОРТА</vt:lpstr>
      <vt:lpstr>КЛАССИФИКАЦИЯ ЛЫЖНЫХ ХОДОВ</vt:lpstr>
      <vt:lpstr>КЛАССИЧЕСКИЕ ЛЫЖНЫЕ ХОДЫ</vt:lpstr>
      <vt:lpstr>ОДНОВРЕМЕННЫЙ БЕСШАЖНЫЙ ХОД</vt:lpstr>
      <vt:lpstr>ОДНОВРЕМЕННЫЙ ОДНОШАЖНЫЙ ХОД</vt:lpstr>
      <vt:lpstr>СКОРОСТНОЙ ВАРИАНТ ОДНОВРЕМЕННОГО ОДНОШАЖНОГО ХОДА </vt:lpstr>
      <vt:lpstr>ОДНОВРЕМЕННЫЙ ДВУХШАЖНЫЙ ХОД</vt:lpstr>
      <vt:lpstr>ПОПЕРЕМЕННЫЙ ДВУХШАЖНЫЙ ХОД</vt:lpstr>
      <vt:lpstr>ПОПЕРЕМЕННЫЙ ЧЕТЫРЁХШАЖНЫЙ ХОД</vt:lpstr>
      <vt:lpstr>КОНЬКОВЫЕ ЛЫЖНЫЕ ХОДЫ</vt:lpstr>
      <vt:lpstr>ОДНОВРЕМЕННЫЙ ОДНОШАЖНЫЙ ХОД</vt:lpstr>
      <vt:lpstr>ОДНОВРЕМЕННЫЙ  ДВУХШАЖНЫЙ ХОД</vt:lpstr>
      <vt:lpstr>ПОПЕРЕМЕННЫЙ  ДВУХШАЖНЫЙ ХОД</vt:lpstr>
      <vt:lpstr>СПОСОБЫ ПРЕОДОЛЕНИЯ ПОДЪЕМОВ НА ЛЫЖАХ</vt:lpstr>
      <vt:lpstr>ПОДЪЁМ «ЛЕСЕНКОЙ»</vt:lpstr>
      <vt:lpstr>ПОДЪЁМ «ЁЛОЧКОЙ»</vt:lpstr>
      <vt:lpstr>ПОДЪЁМ «ПОЛУЁЛОЧКОЙ»</vt:lpstr>
      <vt:lpstr>ПРЕОДОЛЕНИЕ СПУСКОВ НА ЛЫЖАХ</vt:lpstr>
      <vt:lpstr>СПУСК В ОСНОВНОЙ (СРЕДНЕЙ) СТОЙКЕ</vt:lpstr>
      <vt:lpstr>СПУСК В НИЗКОЙ СТОЙКЕ</vt:lpstr>
      <vt:lpstr>СПУСК В ВЫСОКОЙ СТОЙКЕ</vt:lpstr>
      <vt:lpstr>СПУСК В СТОЙКЕ ОТДЫХА</vt:lpstr>
      <vt:lpstr>СПОСОБЫ ПОВОРОТОВ НА МЕСТЕ НА ЛЫЖАХ</vt:lpstr>
      <vt:lpstr>ПОВОРОТ ПЕРЕСТУПАНИЕМ  ВОКРУГ ПЯТОК ЛЫЖ</vt:lpstr>
      <vt:lpstr>ПОВОРОТ ПЕРЕСТУПАНИЕМ  ВОКРУГ НОСКОВ ЛЫЖ</vt:lpstr>
      <vt:lpstr>ПОВОРОТ «МАХОМ»</vt:lpstr>
      <vt:lpstr>СПОСОБЫ ТОРМОЖЕНИЯ НА ЛЫЖАХ</vt:lpstr>
      <vt:lpstr>ТОРМОЖЕНИЕ «ПЛУГОМ»</vt:lpstr>
      <vt:lpstr>ТОРМОЖЕНИЕ «УПОРОМ»</vt:lpstr>
      <vt:lpstr>ПОЛЬЗА КАТАНИЯ НА ЛЫЖАХ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Пользователь Windows</cp:lastModifiedBy>
  <cp:revision>111</cp:revision>
  <dcterms:created xsi:type="dcterms:W3CDTF">2013-12-22T09:08:20Z</dcterms:created>
  <dcterms:modified xsi:type="dcterms:W3CDTF">2018-02-05T22:30:44Z</dcterms:modified>
</cp:coreProperties>
</file>