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8" r:id="rId2"/>
    <p:sldId id="293" r:id="rId3"/>
    <p:sldId id="281" r:id="rId4"/>
    <p:sldId id="295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292" r:id="rId15"/>
    <p:sldId id="306" r:id="rId16"/>
    <p:sldId id="307" r:id="rId17"/>
    <p:sldId id="30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32" y="-15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EB6A8-7004-445C-8B0B-14F7E7F628F8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D8BD5-BD57-488A-9241-C89073D983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377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643042" y="4286256"/>
            <a:ext cx="5857916" cy="17859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 userDrawn="1"/>
        </p:nvSpPr>
        <p:spPr>
          <a:xfrm>
            <a:off x="714348" y="1928802"/>
            <a:ext cx="7786742" cy="1857388"/>
          </a:xfrm>
          <a:prstGeom prst="wedgeRoundRectCallout">
            <a:avLst>
              <a:gd name="adj1" fmla="val -3055"/>
              <a:gd name="adj2" fmla="val -5052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786" y="3214686"/>
            <a:ext cx="1643074" cy="1714512"/>
          </a:xfrm>
          <a:prstGeom prst="rect">
            <a:avLst/>
          </a:prstGeom>
        </p:spPr>
      </p:pic>
      <p:pic>
        <p:nvPicPr>
          <p:cNvPr id="12" name="Рисунок 11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7488" y="3214686"/>
            <a:ext cx="1643074" cy="1714512"/>
          </a:xfrm>
          <a:prstGeom prst="rect">
            <a:avLst/>
          </a:prstGeom>
        </p:spPr>
      </p:pic>
      <p:pic>
        <p:nvPicPr>
          <p:cNvPr id="13" name="Рисунок 12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190" y="3214686"/>
            <a:ext cx="1643074" cy="1714512"/>
          </a:xfrm>
          <a:prstGeom prst="rect">
            <a:avLst/>
          </a:prstGeom>
        </p:spPr>
      </p:pic>
      <p:pic>
        <p:nvPicPr>
          <p:cNvPr id="14" name="Рисунок 13" descr="0_4a40d_5322024a_X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29454" y="3143248"/>
            <a:ext cx="1500198" cy="17145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0DCCBC-5623-4341-AC3B-369011664F9D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рямоугольник с двумя скругленными противолежащими углами 12"/>
          <p:cNvSpPr/>
          <p:nvPr userDrawn="1"/>
        </p:nvSpPr>
        <p:spPr>
          <a:xfrm>
            <a:off x="285720" y="142852"/>
            <a:ext cx="8572560" cy="6500858"/>
          </a:xfrm>
          <a:prstGeom prst="round2DiagRect">
            <a:avLst>
              <a:gd name="adj1" fmla="val 13346"/>
              <a:gd name="adj2" fmla="val 0"/>
            </a:avLst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0_4a40d_5322024a_X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928794" cy="20403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ru-RU" dirty="0" smtClean="0"/>
              <a:t>             </a:t>
            </a:r>
            <a:r>
              <a:rPr lang="ba-RU" altLang="ru-RU" dirty="0"/>
              <a:t> 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-193892"/>
            <a:ext cx="914400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«Ҡабатлау дәрестәрендә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уйын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технологияһы».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85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30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772816"/>
            <a:ext cx="74168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Маҡсат: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 оҫталыҡ дәресендә ҡатнашыусыларҙы  ҡабатлау дәрестәрендә ҡулланылған уйындар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менән таныштырыу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һәм уларҙың ижади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эшмәкәрлеген үҫтереү.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94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899592" y="333818"/>
            <a:ext cx="702027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"Уйынһыҙ тулы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ҡиммәтле үҫеш юҡ һәм була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алмаясаҡ.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Уйын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ғәйәт ҙур яҡты тәҙрә, уның аша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баланың рухи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донъяһына аң-белемдең, төшөнсәләрҙең йәнләндереүсе ағымы ҡойола.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Уйын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белергә тырышыусанлыҡ һәм ҡыҙыҡһыныусанлыҡ усағын ҡабыҙыусы осҡон".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581128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В. А.Сухомлинский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44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475656" y="-4449598"/>
            <a:ext cx="7552393" cy="935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Уҡыусылырҙың аң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белем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даирәһе киңәйә.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Дөйөм уҡыу оҫталығы һәм күнекмәләре үҫешә.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Тәрбиәүи маҡсаттарҙан үҙаллылыҡ, ихтыяр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көсө тәрбиәләнә.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Үҫтереүсе маҡсаттарҙан иғтибар, хәтер, фекерләү, аралашыу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ижади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һәләт үҫтереү күҙ уңында тотола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451</TotalTime>
  <Words>59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             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52</cp:revision>
  <dcterms:created xsi:type="dcterms:W3CDTF">2013-01-18T18:17:53Z</dcterms:created>
  <dcterms:modified xsi:type="dcterms:W3CDTF">2018-02-06T15:12:29Z</dcterms:modified>
</cp:coreProperties>
</file>