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8" r:id="rId5"/>
    <p:sldId id="259" r:id="rId6"/>
    <p:sldId id="260" r:id="rId7"/>
    <p:sldId id="267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52"/>
            <a:ext cx="2857500" cy="4467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52"/>
            <a:ext cx="2827337" cy="4786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Картинки по запросу фото памятники Неизвестному герою за рубежом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3214686"/>
            <a:ext cx="2952437" cy="32381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Картинки по запросу фото памятники Неизвестному герою за рубежом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357430"/>
            <a:ext cx="2928958" cy="4355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Похожее изображени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786190"/>
            <a:ext cx="2139315" cy="2855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49292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2857496"/>
            <a:ext cx="4929222" cy="3654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начало войны 22 июн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571480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7929618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642918"/>
            <a:ext cx="871543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850112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5143536" cy="3668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00438"/>
            <a:ext cx="401159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Трилайн</dc:creator>
  <cp:lastModifiedBy>Трилайн</cp:lastModifiedBy>
  <cp:revision>20</cp:revision>
  <dcterms:created xsi:type="dcterms:W3CDTF">2017-11-26T17:06:31Z</dcterms:created>
  <dcterms:modified xsi:type="dcterms:W3CDTF">2017-12-02T09:30:02Z</dcterms:modified>
</cp:coreProperties>
</file>