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8" r:id="rId4"/>
    <p:sldId id="260" r:id="rId5"/>
    <p:sldId id="259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6CD41-391E-445D-AC81-90FC61003680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A8BF2-7BDD-4EC9-AE32-0E00D4210F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392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6CD41-391E-445D-AC81-90FC61003680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A8BF2-7BDD-4EC9-AE32-0E00D4210F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597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6CD41-391E-445D-AC81-90FC61003680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A8BF2-7BDD-4EC9-AE32-0E00D4210F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0679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6CD41-391E-445D-AC81-90FC61003680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A8BF2-7BDD-4EC9-AE32-0E00D4210F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6134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6CD41-391E-445D-AC81-90FC61003680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A8BF2-7BDD-4EC9-AE32-0E00D4210F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4345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6CD41-391E-445D-AC81-90FC61003680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A8BF2-7BDD-4EC9-AE32-0E00D4210F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3213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6CD41-391E-445D-AC81-90FC61003680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A8BF2-7BDD-4EC9-AE32-0E00D4210F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4735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6CD41-391E-445D-AC81-90FC61003680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A8BF2-7BDD-4EC9-AE32-0E00D4210F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2522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6CD41-391E-445D-AC81-90FC61003680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A8BF2-7BDD-4EC9-AE32-0E00D4210F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2411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6CD41-391E-445D-AC81-90FC61003680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A8BF2-7BDD-4EC9-AE32-0E00D4210F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2880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6CD41-391E-445D-AC81-90FC61003680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A8BF2-7BDD-4EC9-AE32-0E00D4210F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6706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86CD41-391E-445D-AC81-90FC61003680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8A8BF2-7BDD-4EC9-AE32-0E00D4210F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5454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365" y="300251"/>
            <a:ext cx="5495065" cy="608690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4832" y="300251"/>
            <a:ext cx="5352896" cy="6448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964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s-ES" sz="4400" dirty="0"/>
              <a:t>¿Qué hacemos hoy?</a:t>
            </a:r>
          </a:p>
          <a:p>
            <a:endParaRPr lang="es-ES" dirty="0"/>
          </a:p>
          <a:p>
            <a:r>
              <a:rPr lang="es-ES" dirty="0"/>
              <a:t>1. Repasamos las palabras</a:t>
            </a:r>
          </a:p>
          <a:p>
            <a:r>
              <a:rPr lang="es-ES" dirty="0"/>
              <a:t>2. Evitamos los errores gramaticales</a:t>
            </a:r>
          </a:p>
          <a:p>
            <a:r>
              <a:rPr lang="es-ES" dirty="0"/>
              <a:t>3. Escuchamos un audio</a:t>
            </a:r>
          </a:p>
          <a:p>
            <a:r>
              <a:rPr lang="es-ES" dirty="0"/>
              <a:t>4. Hablamos de nuestras preferencias de ropa.</a:t>
            </a:r>
          </a:p>
          <a:p>
            <a:endParaRPr lang="es-ES" dirty="0"/>
          </a:p>
          <a:p>
            <a:pPr marL="0" indent="0" algn="ctr">
              <a:buNone/>
            </a:pPr>
            <a:r>
              <a:rPr lang="es-ES" sz="4400" b="1" dirty="0"/>
              <a:t>¿</a:t>
            </a:r>
            <a:r>
              <a:rPr lang="es-ES" sz="4400" b="1" dirty="0" smtClean="0"/>
              <a:t>Estáis </a:t>
            </a:r>
            <a:r>
              <a:rPr lang="es-ES" sz="4400" b="1" dirty="0"/>
              <a:t>de acuerdo?</a:t>
            </a:r>
            <a:endParaRPr lang="ru-RU" sz="44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720156" y="5044199"/>
            <a:ext cx="1570214" cy="1132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9157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9302" t="15728" r="23667" b="28614"/>
          <a:stretch/>
        </p:blipFill>
        <p:spPr>
          <a:xfrm>
            <a:off x="2320118" y="740964"/>
            <a:ext cx="6892119" cy="5687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3035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668740"/>
            <a:ext cx="10515600" cy="5508223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1.</a:t>
            </a:r>
            <a:r>
              <a:rPr lang="en-US" dirty="0" err="1" smtClean="0"/>
              <a:t>Estos</a:t>
            </a:r>
            <a:r>
              <a:rPr lang="en-US" dirty="0" smtClean="0"/>
              <a:t> </a:t>
            </a:r>
            <a:r>
              <a:rPr lang="en-US" b="1" dirty="0" smtClean="0"/>
              <a:t>vaqueros</a:t>
            </a:r>
            <a:r>
              <a:rPr lang="en-US" dirty="0" smtClean="0"/>
              <a:t> </a:t>
            </a:r>
            <a:r>
              <a:rPr lang="en-US" dirty="0" err="1" smtClean="0"/>
              <a:t>están</a:t>
            </a:r>
            <a:r>
              <a:rPr lang="en-US" dirty="0" smtClean="0"/>
              <a:t> (</a:t>
            </a:r>
            <a:r>
              <a:rPr lang="en-US" dirty="0" err="1" smtClean="0"/>
              <a:t>sucio</a:t>
            </a:r>
            <a:r>
              <a:rPr lang="en-US" dirty="0" smtClean="0"/>
              <a:t>) ___________.</a:t>
            </a:r>
          </a:p>
          <a:p>
            <a:pPr marL="0" indent="0">
              <a:buNone/>
            </a:pPr>
            <a:r>
              <a:rPr lang="ru-RU" dirty="0" smtClean="0"/>
              <a:t>2.</a:t>
            </a:r>
            <a:r>
              <a:rPr lang="en-US" dirty="0" err="1" smtClean="0"/>
              <a:t>Esta</a:t>
            </a:r>
            <a:r>
              <a:rPr lang="en-US" dirty="0" smtClean="0"/>
              <a:t> </a:t>
            </a:r>
            <a:r>
              <a:rPr lang="en-US" b="1" dirty="0" err="1" smtClean="0"/>
              <a:t>falda</a:t>
            </a:r>
            <a:r>
              <a:rPr lang="en-US" dirty="0" smtClean="0"/>
              <a:t> me </a:t>
            </a:r>
            <a:r>
              <a:rPr lang="en-US" dirty="0" err="1" smtClean="0"/>
              <a:t>queda</a:t>
            </a:r>
            <a:r>
              <a:rPr lang="en-US" dirty="0" smtClean="0"/>
              <a:t> (largo)____________.</a:t>
            </a:r>
          </a:p>
          <a:p>
            <a:pPr marL="0" indent="0">
              <a:buNone/>
            </a:pPr>
            <a:r>
              <a:rPr lang="ru-RU" dirty="0" smtClean="0"/>
              <a:t>3.</a:t>
            </a:r>
            <a:r>
              <a:rPr lang="en-US" dirty="0" err="1" smtClean="0"/>
              <a:t>Estos</a:t>
            </a:r>
            <a:r>
              <a:rPr lang="en-US" dirty="0" smtClean="0"/>
              <a:t> </a:t>
            </a:r>
            <a:r>
              <a:rPr lang="en-US" b="1" dirty="0" err="1" smtClean="0"/>
              <a:t>pantalones</a:t>
            </a:r>
            <a:r>
              <a:rPr lang="en-US" dirty="0" smtClean="0"/>
              <a:t> son </a:t>
            </a:r>
            <a:r>
              <a:rPr lang="en-US" dirty="0" err="1" smtClean="0"/>
              <a:t>demaciado</a:t>
            </a:r>
            <a:r>
              <a:rPr lang="en-US" dirty="0" smtClean="0"/>
              <a:t> (</a:t>
            </a:r>
            <a:r>
              <a:rPr lang="en-US" dirty="0" err="1" smtClean="0"/>
              <a:t>estrecho</a:t>
            </a:r>
            <a:r>
              <a:rPr lang="ru-RU" dirty="0" smtClean="0"/>
              <a:t>)___________.</a:t>
            </a:r>
          </a:p>
          <a:p>
            <a:pPr marL="0" indent="0">
              <a:buNone/>
            </a:pPr>
            <a:r>
              <a:rPr lang="ru-RU" dirty="0" smtClean="0"/>
              <a:t>4.</a:t>
            </a:r>
            <a:r>
              <a:rPr lang="en-US" dirty="0" smtClean="0"/>
              <a:t>¡Me </a:t>
            </a:r>
            <a:r>
              <a:rPr lang="en-US" dirty="0" err="1" smtClean="0"/>
              <a:t>encanta</a:t>
            </a:r>
            <a:r>
              <a:rPr lang="en-US" dirty="0" smtClean="0"/>
              <a:t> </a:t>
            </a:r>
            <a:r>
              <a:rPr lang="en-US" dirty="0" err="1" smtClean="0"/>
              <a:t>esta</a:t>
            </a:r>
            <a:r>
              <a:rPr lang="en-US" b="1" dirty="0" smtClean="0"/>
              <a:t> </a:t>
            </a:r>
            <a:r>
              <a:rPr lang="en-US" b="1" dirty="0" err="1" smtClean="0"/>
              <a:t>blusa</a:t>
            </a:r>
            <a:r>
              <a:rPr lang="en-US" dirty="0" smtClean="0"/>
              <a:t>! </a:t>
            </a:r>
            <a:r>
              <a:rPr lang="en-US" dirty="0" err="1" smtClean="0"/>
              <a:t>Es</a:t>
            </a:r>
            <a:r>
              <a:rPr lang="en-US" dirty="0" smtClean="0"/>
              <a:t> (perfecto</a:t>
            </a:r>
            <a:r>
              <a:rPr lang="ru-RU" dirty="0" smtClean="0"/>
              <a:t>)__________________.</a:t>
            </a:r>
          </a:p>
          <a:p>
            <a:pPr marL="0" indent="0">
              <a:buNone/>
            </a:pPr>
            <a:r>
              <a:rPr lang="ru-RU" dirty="0" smtClean="0"/>
              <a:t>5. </a:t>
            </a:r>
            <a:r>
              <a:rPr lang="en-US" dirty="0" err="1" smtClean="0"/>
              <a:t>Quiero</a:t>
            </a:r>
            <a:r>
              <a:rPr lang="en-US" dirty="0" smtClean="0"/>
              <a:t> </a:t>
            </a:r>
            <a:r>
              <a:rPr lang="en-US" dirty="0" err="1" smtClean="0"/>
              <a:t>comprar</a:t>
            </a:r>
            <a:r>
              <a:rPr lang="en-US" dirty="0" smtClean="0"/>
              <a:t> </a:t>
            </a:r>
            <a:r>
              <a:rPr lang="en-US" b="1" dirty="0" err="1" smtClean="0"/>
              <a:t>una</a:t>
            </a:r>
            <a:r>
              <a:rPr lang="en-US" b="1" dirty="0" smtClean="0"/>
              <a:t> </a:t>
            </a:r>
            <a:r>
              <a:rPr lang="en-US" b="1" dirty="0" err="1" smtClean="0"/>
              <a:t>bolsa</a:t>
            </a:r>
            <a:r>
              <a:rPr lang="en-US" b="1" dirty="0" smtClean="0"/>
              <a:t> </a:t>
            </a:r>
            <a:r>
              <a:rPr lang="en-US" dirty="0" smtClean="0"/>
              <a:t>(negro)__________________.</a:t>
            </a:r>
          </a:p>
          <a:p>
            <a:pPr marL="0" indent="0">
              <a:buNone/>
            </a:pPr>
            <a:r>
              <a:rPr lang="en-US" dirty="0" smtClean="0"/>
              <a:t>6. </a:t>
            </a:r>
            <a:r>
              <a:rPr lang="en-US" dirty="0" err="1" smtClean="0"/>
              <a:t>Tengo</a:t>
            </a:r>
            <a:r>
              <a:rPr lang="en-US" dirty="0" smtClean="0"/>
              <a:t> </a:t>
            </a:r>
            <a:r>
              <a:rPr lang="en-US" b="1" dirty="0" err="1" smtClean="0"/>
              <a:t>una</a:t>
            </a:r>
            <a:r>
              <a:rPr lang="en-US" b="1" dirty="0" smtClean="0"/>
              <a:t> </a:t>
            </a:r>
            <a:r>
              <a:rPr lang="en-US" b="1" dirty="0" err="1" smtClean="0"/>
              <a:t>bufanda</a:t>
            </a:r>
            <a:r>
              <a:rPr lang="en-US" b="1" dirty="0" smtClean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amarillo</a:t>
            </a:r>
            <a:r>
              <a:rPr lang="en-US" dirty="0" smtClean="0"/>
              <a:t>)___________________.</a:t>
            </a:r>
          </a:p>
          <a:p>
            <a:pPr marL="0" indent="0">
              <a:buNone/>
            </a:pPr>
            <a:r>
              <a:rPr lang="en-US" dirty="0" smtClean="0"/>
              <a:t>7. </a:t>
            </a:r>
            <a:r>
              <a:rPr lang="en-US" dirty="0" err="1" smtClean="0"/>
              <a:t>Estos</a:t>
            </a:r>
            <a:r>
              <a:rPr lang="en-US" dirty="0" smtClean="0"/>
              <a:t> </a:t>
            </a:r>
            <a:r>
              <a:rPr lang="en-US" b="1" dirty="0" err="1" smtClean="0"/>
              <a:t>zapatos</a:t>
            </a:r>
            <a:r>
              <a:rPr lang="en-US" dirty="0" smtClean="0"/>
              <a:t> son (</a:t>
            </a:r>
            <a:r>
              <a:rPr lang="en-US" dirty="0" err="1" smtClean="0"/>
              <a:t>nuevo</a:t>
            </a:r>
            <a:r>
              <a:rPr lang="en-US" dirty="0" smtClean="0"/>
              <a:t>) ___________________.</a:t>
            </a:r>
            <a:r>
              <a:rPr lang="ru-RU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797794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6150" t="11678" r="3916" b="11166"/>
          <a:stretch/>
        </p:blipFill>
        <p:spPr>
          <a:xfrm>
            <a:off x="341193" y="559560"/>
            <a:ext cx="11459128" cy="5527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02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22" t="31480" r="1"/>
          <a:stretch/>
        </p:blipFill>
        <p:spPr>
          <a:xfrm>
            <a:off x="2402006" y="11341"/>
            <a:ext cx="7028597" cy="6846659"/>
          </a:xfrm>
        </p:spPr>
      </p:pic>
      <p:sp>
        <p:nvSpPr>
          <p:cNvPr id="6" name="TextBox 5"/>
          <p:cNvSpPr txBox="1"/>
          <p:nvPr/>
        </p:nvSpPr>
        <p:spPr>
          <a:xfrm>
            <a:off x="8407021" y="1569493"/>
            <a:ext cx="2047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Padre </a:t>
            </a:r>
            <a:endParaRPr lang="ru-RU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281684" y="736979"/>
            <a:ext cx="20335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Madre</a:t>
            </a:r>
            <a:endParaRPr lang="ru-RU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182436" y="3439236"/>
            <a:ext cx="14603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Niño</a:t>
            </a:r>
            <a:endParaRPr lang="ru-RU" sz="4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006221" y="1569493"/>
            <a:ext cx="12282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Cartero</a:t>
            </a:r>
            <a:r>
              <a:rPr lang="en-US" sz="2400" b="1" dirty="0" smtClean="0"/>
              <a:t> 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7313380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101</Words>
  <Application>Microsoft Office PowerPoint</Application>
  <PresentationFormat>Широкоэкранный</PresentationFormat>
  <Paragraphs>20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8</cp:revision>
  <dcterms:created xsi:type="dcterms:W3CDTF">2017-12-16T12:11:55Z</dcterms:created>
  <dcterms:modified xsi:type="dcterms:W3CDTF">2018-02-06T18:25:57Z</dcterms:modified>
</cp:coreProperties>
</file>